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1" r:id="rId6"/>
    <p:sldId id="263" r:id="rId7"/>
    <p:sldId id="264" r:id="rId8"/>
    <p:sldId id="266" r:id="rId9"/>
    <p:sldId id="262" r:id="rId10"/>
    <p:sldId id="265" r:id="rId11"/>
    <p:sldId id="267" r:id="rId12"/>
    <p:sldId id="268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282828"/>
    <a:srgbClr val="2E3722"/>
    <a:srgbClr val="FCF7F1"/>
    <a:srgbClr val="F8D22F"/>
    <a:srgbClr val="344529"/>
    <a:srgbClr val="2B3922"/>
    <a:srgbClr val="B8D233"/>
    <a:srgbClr val="5CC6D6"/>
    <a:srgbClr val="F03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Lorem ipsum dolor sit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amet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consectetuer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adipiscing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elit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Nunc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viverra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imperdiet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enim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Fusce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est.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Vivamus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a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tellus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Pellentesque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habitant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morbi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tristique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senectus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 et </a:t>
          </a:r>
          <a:r>
            <a:rPr lang="en-US" altLang="ko-KR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netus</a:t>
          </a:r>
          <a:r>
            <a:rPr lang="en-US" altLang="ko-KR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Lorem ipsum dolor sit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amet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consectetuer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adipiscing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elit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Nunc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viverra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imperdiet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enim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Fusce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est.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Vivamus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a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tellus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Pellentesque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habitant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morbi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tristique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senectus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 et </a:t>
          </a:r>
          <a:r>
            <a:rPr lang="en-US" altLang="ko-KR" sz="1500" kern="1200" noProof="0" err="1">
              <a:latin typeface="맑은 고딕" panose="020B0503020000020004" pitchFamily="50" charset="-127"/>
              <a:ea typeface="맑은 고딕" panose="020B0503020000020004" pitchFamily="50" charset="-127"/>
            </a:rPr>
            <a:t>netus</a:t>
          </a:r>
          <a:r>
            <a:rPr lang="en-US" altLang="ko-KR" sz="1500" kern="1200" noProof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FA67C-2A98-4C99-8C7B-830CF88853D0}" type="datetime1">
              <a:rPr lang="ko-KR" altLang="en-US" smtClean="0">
                <a:latin typeface="+mj-lt"/>
              </a:rPr>
              <a:t>2020-07-16</a:t>
            </a:fld>
            <a:endParaRPr lang="ko-KR" altLang="en-US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B797-4720-4B67-BC56-66C14071EE6B}" type="slidenum">
              <a:rPr lang="en-US" altLang="ko-KR" smtClean="0">
                <a:latin typeface="+mj-lt"/>
              </a:rPr>
              <a:t>‹#›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9337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lt"/>
              </a:defRPr>
            </a:lvl1pPr>
          </a:lstStyle>
          <a:p>
            <a:fld id="{A0729FCB-67EF-4951-96C2-9EF1E210D85F}" type="datetime1">
              <a:rPr lang="ko-KR" altLang="en-US" smtClean="0"/>
              <a:pPr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lt"/>
              </a:defRPr>
            </a:lvl1pPr>
          </a:lstStyle>
          <a:p>
            <a:fld id="{057B0B19-E7CF-4624-BEAB-FC39D2F49A09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032008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B0B19-E7CF-4624-BEAB-FC39D2F49A09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394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B0B19-E7CF-4624-BEAB-FC39D2F49A09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433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6E095A3A-6ECD-4B4D-ABE8-A423D5208137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D2FF79F-5EC0-4957-8FF3-11B298ECBDD9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2E53909D-2D00-4159-9CD9-2FF6D865B0A1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978766F-D819-4286-9144-66AB8B4A5664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72F90AC-0267-4260-9A02-94D3939921C7}" type="datetime1">
              <a:rPr lang="ko-KR" altLang="en-US" noProof="0" smtClean="0"/>
              <a:t>2020-07-16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C300DC1-A946-4EA2-83D6-D20A5C1D3913}" type="datetime1">
              <a:rPr lang="ko-KR" altLang="en-US" noProof="0" smtClean="0"/>
              <a:t>2020-07-16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0338D47-CC57-484F-9814-DAE112BA725B}" type="datetime1">
              <a:rPr lang="ko-KR" altLang="en-US" noProof="0" smtClean="0"/>
              <a:t>2020-07-16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D7C2F42-A841-4BAA-B92D-7FCB4A511D04}" type="datetime1">
              <a:rPr lang="ko-KR" altLang="en-US" noProof="0" smtClean="0"/>
              <a:t>2020-07-16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EFCEFF3-00C2-4F0A-82AA-BAB5C2BEF935}" type="datetime1">
              <a:rPr lang="ko-KR" altLang="en-US" noProof="0" smtClean="0"/>
              <a:t>2020-07-16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algn="l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4B7E4EF-A1BD-40F4-AB7B-04F084DD991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77D5BA5F-45A0-4BE2-A64C-94B1DA2F3D34}" type="datetime1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r>
              <a:rPr lang="en-US" altLang="ko-KR" sz="4400">
                <a:solidFill>
                  <a:schemeClr val="tx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For My pet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7"/>
            <a:ext cx="4775075" cy="784009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윤태준 </a:t>
            </a:r>
            <a:r>
              <a:rPr lang="en-US" altLang="ko-KR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기획</a:t>
            </a:r>
            <a:r>
              <a:rPr lang="en-US" altLang="ko-KR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디자인</a:t>
            </a:r>
            <a:r>
              <a:rPr lang="en-US" altLang="ko-KR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UI</a:t>
            </a:r>
            <a:r>
              <a:rPr lang="ko-KR" altLang="en-US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설계</a:t>
            </a:r>
            <a:endParaRPr lang="en-US" altLang="ko-KR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rtl="0">
              <a:spcAft>
                <a:spcPts val="600"/>
              </a:spcAft>
            </a:pPr>
            <a:r>
              <a:rPr lang="ko-KR" altLang="en-US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옥승배 </a:t>
            </a:r>
            <a:r>
              <a:rPr lang="en-US" altLang="ko-KR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</a:t>
            </a:r>
            <a:r>
              <a:rPr lang="en-US" altLang="ko-KR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DB</a:t>
            </a:r>
            <a:r>
              <a:rPr lang="ko-KR" altLang="en-US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설계</a:t>
            </a:r>
            <a:endParaRPr lang="en-US" altLang="ko-KR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/>
              <a:t>Android </a:t>
            </a:r>
            <a:r>
              <a:rPr lang="ko-KR" altLang="en-US"/>
              <a:t>교육 과정</a:t>
            </a:r>
            <a:endParaRPr lang="en-US" altLang="ko-KR">
              <a:latin typeface="+mj-ea"/>
              <a:ea typeface="+mj-ea"/>
            </a:endParaRPr>
          </a:p>
        </p:txBody>
      </p:sp>
      <p:graphicFrame>
        <p:nvGraphicFramePr>
          <p:cNvPr id="5" name="내용 개체 틀 2" descr="SmartArt 그래픽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44559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D69BF56-D4AE-49C5-BF9C-67E670F27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66" y="379125"/>
            <a:ext cx="8570883" cy="1718268"/>
          </a:xfrm>
          <a:custGeom>
            <a:avLst/>
            <a:gdLst>
              <a:gd name="connsiteX0" fmla="*/ 0 w 8570883"/>
              <a:gd name="connsiteY0" fmla="*/ 0 h 1718268"/>
              <a:gd name="connsiteX1" fmla="*/ 745008 w 8570883"/>
              <a:gd name="connsiteY1" fmla="*/ 0 h 1718268"/>
              <a:gd name="connsiteX2" fmla="*/ 1575724 w 8570883"/>
              <a:gd name="connsiteY2" fmla="*/ 0 h 1718268"/>
              <a:gd name="connsiteX3" fmla="*/ 2063605 w 8570883"/>
              <a:gd name="connsiteY3" fmla="*/ 0 h 1718268"/>
              <a:gd name="connsiteX4" fmla="*/ 2808612 w 8570883"/>
              <a:gd name="connsiteY4" fmla="*/ 0 h 1718268"/>
              <a:gd name="connsiteX5" fmla="*/ 3296493 w 8570883"/>
              <a:gd name="connsiteY5" fmla="*/ 0 h 1718268"/>
              <a:gd name="connsiteX6" fmla="*/ 3955792 w 8570883"/>
              <a:gd name="connsiteY6" fmla="*/ 0 h 1718268"/>
              <a:gd name="connsiteX7" fmla="*/ 4700800 w 8570883"/>
              <a:gd name="connsiteY7" fmla="*/ 0 h 1718268"/>
              <a:gd name="connsiteX8" fmla="*/ 5102972 w 8570883"/>
              <a:gd name="connsiteY8" fmla="*/ 0 h 1718268"/>
              <a:gd name="connsiteX9" fmla="*/ 5505144 w 8570883"/>
              <a:gd name="connsiteY9" fmla="*/ 0 h 1718268"/>
              <a:gd name="connsiteX10" fmla="*/ 6335860 w 8570883"/>
              <a:gd name="connsiteY10" fmla="*/ 0 h 1718268"/>
              <a:gd name="connsiteX11" fmla="*/ 6995159 w 8570883"/>
              <a:gd name="connsiteY11" fmla="*/ 0 h 1718268"/>
              <a:gd name="connsiteX12" fmla="*/ 7397331 w 8570883"/>
              <a:gd name="connsiteY12" fmla="*/ 0 h 1718268"/>
              <a:gd name="connsiteX13" fmla="*/ 8570883 w 8570883"/>
              <a:gd name="connsiteY13" fmla="*/ 0 h 1718268"/>
              <a:gd name="connsiteX14" fmla="*/ 8570883 w 8570883"/>
              <a:gd name="connsiteY14" fmla="*/ 607121 h 1718268"/>
              <a:gd name="connsiteX15" fmla="*/ 8570883 w 8570883"/>
              <a:gd name="connsiteY15" fmla="*/ 1145512 h 1718268"/>
              <a:gd name="connsiteX16" fmla="*/ 8570883 w 8570883"/>
              <a:gd name="connsiteY16" fmla="*/ 1718268 h 1718268"/>
              <a:gd name="connsiteX17" fmla="*/ 8168711 w 8570883"/>
              <a:gd name="connsiteY17" fmla="*/ 1718268 h 1718268"/>
              <a:gd name="connsiteX18" fmla="*/ 7337994 w 8570883"/>
              <a:gd name="connsiteY18" fmla="*/ 1718268 h 1718268"/>
              <a:gd name="connsiteX19" fmla="*/ 6592987 w 8570883"/>
              <a:gd name="connsiteY19" fmla="*/ 1718268 h 1718268"/>
              <a:gd name="connsiteX20" fmla="*/ 5847979 w 8570883"/>
              <a:gd name="connsiteY20" fmla="*/ 1718268 h 1718268"/>
              <a:gd name="connsiteX21" fmla="*/ 5102972 w 8570883"/>
              <a:gd name="connsiteY21" fmla="*/ 1718268 h 1718268"/>
              <a:gd name="connsiteX22" fmla="*/ 4615091 w 8570883"/>
              <a:gd name="connsiteY22" fmla="*/ 1718268 h 1718268"/>
              <a:gd name="connsiteX23" fmla="*/ 3784374 w 8570883"/>
              <a:gd name="connsiteY23" fmla="*/ 1718268 h 1718268"/>
              <a:gd name="connsiteX24" fmla="*/ 3125076 w 8570883"/>
              <a:gd name="connsiteY24" fmla="*/ 1718268 h 1718268"/>
              <a:gd name="connsiteX25" fmla="*/ 2722904 w 8570883"/>
              <a:gd name="connsiteY25" fmla="*/ 1718268 h 1718268"/>
              <a:gd name="connsiteX26" fmla="*/ 2063605 w 8570883"/>
              <a:gd name="connsiteY26" fmla="*/ 1718268 h 1718268"/>
              <a:gd name="connsiteX27" fmla="*/ 1490015 w 8570883"/>
              <a:gd name="connsiteY27" fmla="*/ 1718268 h 1718268"/>
              <a:gd name="connsiteX28" fmla="*/ 916425 w 8570883"/>
              <a:gd name="connsiteY28" fmla="*/ 1718268 h 1718268"/>
              <a:gd name="connsiteX29" fmla="*/ 0 w 8570883"/>
              <a:gd name="connsiteY29" fmla="*/ 1718268 h 1718268"/>
              <a:gd name="connsiteX30" fmla="*/ 0 w 8570883"/>
              <a:gd name="connsiteY30" fmla="*/ 1162695 h 1718268"/>
              <a:gd name="connsiteX31" fmla="*/ 0 w 8570883"/>
              <a:gd name="connsiteY31" fmla="*/ 572756 h 1718268"/>
              <a:gd name="connsiteX32" fmla="*/ 0 w 8570883"/>
              <a:gd name="connsiteY32" fmla="*/ 0 h 171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570883" h="1718268" fill="none" extrusionOk="0">
                <a:moveTo>
                  <a:pt x="0" y="0"/>
                </a:moveTo>
                <a:cubicBezTo>
                  <a:pt x="185560" y="2745"/>
                  <a:pt x="592100" y="30931"/>
                  <a:pt x="745008" y="0"/>
                </a:cubicBezTo>
                <a:cubicBezTo>
                  <a:pt x="897916" y="-30931"/>
                  <a:pt x="1165604" y="-32481"/>
                  <a:pt x="1575724" y="0"/>
                </a:cubicBezTo>
                <a:cubicBezTo>
                  <a:pt x="1985844" y="32481"/>
                  <a:pt x="1869299" y="-758"/>
                  <a:pt x="2063605" y="0"/>
                </a:cubicBezTo>
                <a:cubicBezTo>
                  <a:pt x="2257911" y="758"/>
                  <a:pt x="2522522" y="30233"/>
                  <a:pt x="2808612" y="0"/>
                </a:cubicBezTo>
                <a:cubicBezTo>
                  <a:pt x="3094702" y="-30233"/>
                  <a:pt x="3065381" y="24262"/>
                  <a:pt x="3296493" y="0"/>
                </a:cubicBezTo>
                <a:cubicBezTo>
                  <a:pt x="3527605" y="-24262"/>
                  <a:pt x="3656792" y="16397"/>
                  <a:pt x="3955792" y="0"/>
                </a:cubicBezTo>
                <a:cubicBezTo>
                  <a:pt x="4254792" y="-16397"/>
                  <a:pt x="4494578" y="20549"/>
                  <a:pt x="4700800" y="0"/>
                </a:cubicBezTo>
                <a:cubicBezTo>
                  <a:pt x="4907022" y="-20549"/>
                  <a:pt x="4977637" y="-11629"/>
                  <a:pt x="5102972" y="0"/>
                </a:cubicBezTo>
                <a:cubicBezTo>
                  <a:pt x="5228307" y="11629"/>
                  <a:pt x="5316208" y="-2192"/>
                  <a:pt x="5505144" y="0"/>
                </a:cubicBezTo>
                <a:cubicBezTo>
                  <a:pt x="5694080" y="2192"/>
                  <a:pt x="6068900" y="-4311"/>
                  <a:pt x="6335860" y="0"/>
                </a:cubicBezTo>
                <a:cubicBezTo>
                  <a:pt x="6602820" y="4311"/>
                  <a:pt x="6833713" y="4250"/>
                  <a:pt x="6995159" y="0"/>
                </a:cubicBezTo>
                <a:cubicBezTo>
                  <a:pt x="7156605" y="-4250"/>
                  <a:pt x="7205842" y="13514"/>
                  <a:pt x="7397331" y="0"/>
                </a:cubicBezTo>
                <a:cubicBezTo>
                  <a:pt x="7588820" y="-13514"/>
                  <a:pt x="8114668" y="35740"/>
                  <a:pt x="8570883" y="0"/>
                </a:cubicBezTo>
                <a:cubicBezTo>
                  <a:pt x="8562524" y="260960"/>
                  <a:pt x="8570016" y="436568"/>
                  <a:pt x="8570883" y="607121"/>
                </a:cubicBezTo>
                <a:cubicBezTo>
                  <a:pt x="8571750" y="777674"/>
                  <a:pt x="8572342" y="1021248"/>
                  <a:pt x="8570883" y="1145512"/>
                </a:cubicBezTo>
                <a:cubicBezTo>
                  <a:pt x="8569424" y="1269776"/>
                  <a:pt x="8569297" y="1505139"/>
                  <a:pt x="8570883" y="1718268"/>
                </a:cubicBezTo>
                <a:cubicBezTo>
                  <a:pt x="8479795" y="1725110"/>
                  <a:pt x="8251552" y="1730245"/>
                  <a:pt x="8168711" y="1718268"/>
                </a:cubicBezTo>
                <a:cubicBezTo>
                  <a:pt x="8085870" y="1706291"/>
                  <a:pt x="7637607" y="1724515"/>
                  <a:pt x="7337994" y="1718268"/>
                </a:cubicBezTo>
                <a:cubicBezTo>
                  <a:pt x="7038381" y="1712021"/>
                  <a:pt x="6915296" y="1734527"/>
                  <a:pt x="6592987" y="1718268"/>
                </a:cubicBezTo>
                <a:cubicBezTo>
                  <a:pt x="6270678" y="1702009"/>
                  <a:pt x="6177041" y="1754090"/>
                  <a:pt x="5847979" y="1718268"/>
                </a:cubicBezTo>
                <a:cubicBezTo>
                  <a:pt x="5518917" y="1682446"/>
                  <a:pt x="5385489" y="1698909"/>
                  <a:pt x="5102972" y="1718268"/>
                </a:cubicBezTo>
                <a:cubicBezTo>
                  <a:pt x="4820455" y="1737627"/>
                  <a:pt x="4726733" y="1717978"/>
                  <a:pt x="4615091" y="1718268"/>
                </a:cubicBezTo>
                <a:cubicBezTo>
                  <a:pt x="4503449" y="1718558"/>
                  <a:pt x="4050860" y="1729114"/>
                  <a:pt x="3784374" y="1718268"/>
                </a:cubicBezTo>
                <a:cubicBezTo>
                  <a:pt x="3517888" y="1707422"/>
                  <a:pt x="3372834" y="1696844"/>
                  <a:pt x="3125076" y="1718268"/>
                </a:cubicBezTo>
                <a:cubicBezTo>
                  <a:pt x="2877318" y="1739692"/>
                  <a:pt x="2856173" y="1700943"/>
                  <a:pt x="2722904" y="1718268"/>
                </a:cubicBezTo>
                <a:cubicBezTo>
                  <a:pt x="2589635" y="1735593"/>
                  <a:pt x="2215371" y="1745519"/>
                  <a:pt x="2063605" y="1718268"/>
                </a:cubicBezTo>
                <a:cubicBezTo>
                  <a:pt x="1911839" y="1691017"/>
                  <a:pt x="1745312" y="1723787"/>
                  <a:pt x="1490015" y="1718268"/>
                </a:cubicBezTo>
                <a:cubicBezTo>
                  <a:pt x="1234718" y="1712750"/>
                  <a:pt x="1109191" y="1731969"/>
                  <a:pt x="916425" y="1718268"/>
                </a:cubicBezTo>
                <a:cubicBezTo>
                  <a:pt x="723659" y="1704568"/>
                  <a:pt x="385724" y="1727202"/>
                  <a:pt x="0" y="1718268"/>
                </a:cubicBezTo>
                <a:cubicBezTo>
                  <a:pt x="1578" y="1562735"/>
                  <a:pt x="26041" y="1381578"/>
                  <a:pt x="0" y="1162695"/>
                </a:cubicBezTo>
                <a:cubicBezTo>
                  <a:pt x="-26041" y="943812"/>
                  <a:pt x="17890" y="831418"/>
                  <a:pt x="0" y="572756"/>
                </a:cubicBezTo>
                <a:cubicBezTo>
                  <a:pt x="-17890" y="314094"/>
                  <a:pt x="-1503" y="277799"/>
                  <a:pt x="0" y="0"/>
                </a:cubicBezTo>
                <a:close/>
              </a:path>
              <a:path w="8570883" h="1718268" stroke="0" extrusionOk="0">
                <a:moveTo>
                  <a:pt x="0" y="0"/>
                </a:moveTo>
                <a:cubicBezTo>
                  <a:pt x="125785" y="10770"/>
                  <a:pt x="411295" y="-4519"/>
                  <a:pt x="573590" y="0"/>
                </a:cubicBezTo>
                <a:cubicBezTo>
                  <a:pt x="735885" y="4519"/>
                  <a:pt x="845394" y="-9714"/>
                  <a:pt x="975762" y="0"/>
                </a:cubicBezTo>
                <a:cubicBezTo>
                  <a:pt x="1106130" y="9714"/>
                  <a:pt x="1423076" y="31808"/>
                  <a:pt x="1806478" y="0"/>
                </a:cubicBezTo>
                <a:cubicBezTo>
                  <a:pt x="2189880" y="-31808"/>
                  <a:pt x="2129520" y="-7641"/>
                  <a:pt x="2380068" y="0"/>
                </a:cubicBezTo>
                <a:cubicBezTo>
                  <a:pt x="2630616" y="7641"/>
                  <a:pt x="2761453" y="-26923"/>
                  <a:pt x="2953658" y="0"/>
                </a:cubicBezTo>
                <a:cubicBezTo>
                  <a:pt x="3145863" y="26923"/>
                  <a:pt x="3377201" y="-12600"/>
                  <a:pt x="3784374" y="0"/>
                </a:cubicBezTo>
                <a:cubicBezTo>
                  <a:pt x="4191547" y="12600"/>
                  <a:pt x="4032991" y="-6671"/>
                  <a:pt x="4272256" y="0"/>
                </a:cubicBezTo>
                <a:cubicBezTo>
                  <a:pt x="4511521" y="6671"/>
                  <a:pt x="4731890" y="20618"/>
                  <a:pt x="5102972" y="0"/>
                </a:cubicBezTo>
                <a:cubicBezTo>
                  <a:pt x="5474054" y="-20618"/>
                  <a:pt x="5702883" y="37121"/>
                  <a:pt x="5933688" y="0"/>
                </a:cubicBezTo>
                <a:cubicBezTo>
                  <a:pt x="6164493" y="-37121"/>
                  <a:pt x="6330096" y="-5053"/>
                  <a:pt x="6592987" y="0"/>
                </a:cubicBezTo>
                <a:cubicBezTo>
                  <a:pt x="6855878" y="5053"/>
                  <a:pt x="7207329" y="-5196"/>
                  <a:pt x="7423703" y="0"/>
                </a:cubicBezTo>
                <a:cubicBezTo>
                  <a:pt x="7640077" y="5196"/>
                  <a:pt x="7868115" y="-14619"/>
                  <a:pt x="7997293" y="0"/>
                </a:cubicBezTo>
                <a:cubicBezTo>
                  <a:pt x="8126471" y="14619"/>
                  <a:pt x="8440622" y="22420"/>
                  <a:pt x="8570883" y="0"/>
                </a:cubicBezTo>
                <a:cubicBezTo>
                  <a:pt x="8562539" y="290137"/>
                  <a:pt x="8580235" y="393827"/>
                  <a:pt x="8570883" y="589939"/>
                </a:cubicBezTo>
                <a:cubicBezTo>
                  <a:pt x="8561531" y="786051"/>
                  <a:pt x="8571079" y="913441"/>
                  <a:pt x="8570883" y="1162695"/>
                </a:cubicBezTo>
                <a:cubicBezTo>
                  <a:pt x="8570687" y="1411949"/>
                  <a:pt x="8594559" y="1582438"/>
                  <a:pt x="8570883" y="1718268"/>
                </a:cubicBezTo>
                <a:cubicBezTo>
                  <a:pt x="8360830" y="1718100"/>
                  <a:pt x="8070814" y="1753744"/>
                  <a:pt x="7825875" y="1718268"/>
                </a:cubicBezTo>
                <a:cubicBezTo>
                  <a:pt x="7580936" y="1682792"/>
                  <a:pt x="7310428" y="1701291"/>
                  <a:pt x="7166577" y="1718268"/>
                </a:cubicBezTo>
                <a:cubicBezTo>
                  <a:pt x="7022726" y="1735245"/>
                  <a:pt x="6932915" y="1706802"/>
                  <a:pt x="6764405" y="1718268"/>
                </a:cubicBezTo>
                <a:cubicBezTo>
                  <a:pt x="6595895" y="1729734"/>
                  <a:pt x="6390013" y="1730499"/>
                  <a:pt x="6276524" y="1718268"/>
                </a:cubicBezTo>
                <a:cubicBezTo>
                  <a:pt x="6163035" y="1706037"/>
                  <a:pt x="5731890" y="1742453"/>
                  <a:pt x="5445807" y="1718268"/>
                </a:cubicBezTo>
                <a:cubicBezTo>
                  <a:pt x="5159724" y="1694083"/>
                  <a:pt x="5105652" y="1739548"/>
                  <a:pt x="4786509" y="1718268"/>
                </a:cubicBezTo>
                <a:cubicBezTo>
                  <a:pt x="4467366" y="1696988"/>
                  <a:pt x="4522305" y="1718416"/>
                  <a:pt x="4298627" y="1718268"/>
                </a:cubicBezTo>
                <a:cubicBezTo>
                  <a:pt x="4074949" y="1718120"/>
                  <a:pt x="3935126" y="1742515"/>
                  <a:pt x="3639329" y="1718268"/>
                </a:cubicBezTo>
                <a:cubicBezTo>
                  <a:pt x="3343532" y="1694021"/>
                  <a:pt x="3419219" y="1735519"/>
                  <a:pt x="3237157" y="1718268"/>
                </a:cubicBezTo>
                <a:cubicBezTo>
                  <a:pt x="3055095" y="1701017"/>
                  <a:pt x="3006618" y="1735051"/>
                  <a:pt x="2834984" y="1718268"/>
                </a:cubicBezTo>
                <a:cubicBezTo>
                  <a:pt x="2663350" y="1701485"/>
                  <a:pt x="2491568" y="1714819"/>
                  <a:pt x="2175686" y="1718268"/>
                </a:cubicBezTo>
                <a:cubicBezTo>
                  <a:pt x="1859804" y="1721717"/>
                  <a:pt x="1880909" y="1709159"/>
                  <a:pt x="1687805" y="1718268"/>
                </a:cubicBezTo>
                <a:cubicBezTo>
                  <a:pt x="1494701" y="1727377"/>
                  <a:pt x="1255807" y="1747615"/>
                  <a:pt x="942797" y="1718268"/>
                </a:cubicBezTo>
                <a:cubicBezTo>
                  <a:pt x="629787" y="1688921"/>
                  <a:pt x="265201" y="1704173"/>
                  <a:pt x="0" y="1718268"/>
                </a:cubicBezTo>
                <a:cubicBezTo>
                  <a:pt x="-17184" y="1518669"/>
                  <a:pt x="12755" y="1415986"/>
                  <a:pt x="0" y="1128329"/>
                </a:cubicBezTo>
                <a:cubicBezTo>
                  <a:pt x="-12755" y="840672"/>
                  <a:pt x="-2815" y="673809"/>
                  <a:pt x="0" y="538391"/>
                </a:cubicBezTo>
                <a:cubicBezTo>
                  <a:pt x="2815" y="402973"/>
                  <a:pt x="20843" y="174139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28" name="Picture 4" descr="오피셜] 2019년 대한민국 출산율 0.92명 세계 최하위 및 유일한 0명대 ...">
            <a:extLst>
              <a:ext uri="{FF2B5EF4-FFF2-40B4-BE49-F238E27FC236}">
                <a16:creationId xmlns:a16="http://schemas.microsoft.com/office/drawing/2014/main" id="{20A6027D-7D59-4147-A6F4-0035C51EC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66" y="2118523"/>
            <a:ext cx="6169408" cy="4366646"/>
          </a:xfrm>
          <a:custGeom>
            <a:avLst/>
            <a:gdLst>
              <a:gd name="connsiteX0" fmla="*/ 0 w 6169408"/>
              <a:gd name="connsiteY0" fmla="*/ 0 h 4366646"/>
              <a:gd name="connsiteX1" fmla="*/ 500408 w 6169408"/>
              <a:gd name="connsiteY1" fmla="*/ 0 h 4366646"/>
              <a:gd name="connsiteX2" fmla="*/ 1062509 w 6169408"/>
              <a:gd name="connsiteY2" fmla="*/ 0 h 4366646"/>
              <a:gd name="connsiteX3" fmla="*/ 1624611 w 6169408"/>
              <a:gd name="connsiteY3" fmla="*/ 0 h 4366646"/>
              <a:gd name="connsiteX4" fmla="*/ 2310101 w 6169408"/>
              <a:gd name="connsiteY4" fmla="*/ 0 h 4366646"/>
              <a:gd name="connsiteX5" fmla="*/ 2810508 w 6169408"/>
              <a:gd name="connsiteY5" fmla="*/ 0 h 4366646"/>
              <a:gd name="connsiteX6" fmla="*/ 3619386 w 6169408"/>
              <a:gd name="connsiteY6" fmla="*/ 0 h 4366646"/>
              <a:gd name="connsiteX7" fmla="*/ 4119794 w 6169408"/>
              <a:gd name="connsiteY7" fmla="*/ 0 h 4366646"/>
              <a:gd name="connsiteX8" fmla="*/ 4928672 w 6169408"/>
              <a:gd name="connsiteY8" fmla="*/ 0 h 4366646"/>
              <a:gd name="connsiteX9" fmla="*/ 5490773 w 6169408"/>
              <a:gd name="connsiteY9" fmla="*/ 0 h 4366646"/>
              <a:gd name="connsiteX10" fmla="*/ 6169408 w 6169408"/>
              <a:gd name="connsiteY10" fmla="*/ 0 h 4366646"/>
              <a:gd name="connsiteX11" fmla="*/ 6169408 w 6169408"/>
              <a:gd name="connsiteY11" fmla="*/ 711139 h 4366646"/>
              <a:gd name="connsiteX12" fmla="*/ 6169408 w 6169408"/>
              <a:gd name="connsiteY12" fmla="*/ 1247613 h 4366646"/>
              <a:gd name="connsiteX13" fmla="*/ 6169408 w 6169408"/>
              <a:gd name="connsiteY13" fmla="*/ 1827753 h 4366646"/>
              <a:gd name="connsiteX14" fmla="*/ 6169408 w 6169408"/>
              <a:gd name="connsiteY14" fmla="*/ 2320560 h 4366646"/>
              <a:gd name="connsiteX15" fmla="*/ 6169408 w 6169408"/>
              <a:gd name="connsiteY15" fmla="*/ 2900701 h 4366646"/>
              <a:gd name="connsiteX16" fmla="*/ 6169408 w 6169408"/>
              <a:gd name="connsiteY16" fmla="*/ 3393508 h 4366646"/>
              <a:gd name="connsiteX17" fmla="*/ 6169408 w 6169408"/>
              <a:gd name="connsiteY17" fmla="*/ 4366646 h 4366646"/>
              <a:gd name="connsiteX18" fmla="*/ 5422224 w 6169408"/>
              <a:gd name="connsiteY18" fmla="*/ 4366646 h 4366646"/>
              <a:gd name="connsiteX19" fmla="*/ 4675040 w 6169408"/>
              <a:gd name="connsiteY19" fmla="*/ 4366646 h 4366646"/>
              <a:gd name="connsiteX20" fmla="*/ 3927856 w 6169408"/>
              <a:gd name="connsiteY20" fmla="*/ 4366646 h 4366646"/>
              <a:gd name="connsiteX21" fmla="*/ 3118978 w 6169408"/>
              <a:gd name="connsiteY21" fmla="*/ 4366646 h 4366646"/>
              <a:gd name="connsiteX22" fmla="*/ 2310101 w 6169408"/>
              <a:gd name="connsiteY22" fmla="*/ 4366646 h 4366646"/>
              <a:gd name="connsiteX23" fmla="*/ 1501223 w 6169408"/>
              <a:gd name="connsiteY23" fmla="*/ 4366646 h 4366646"/>
              <a:gd name="connsiteX24" fmla="*/ 754039 w 6169408"/>
              <a:gd name="connsiteY24" fmla="*/ 4366646 h 4366646"/>
              <a:gd name="connsiteX25" fmla="*/ 0 w 6169408"/>
              <a:gd name="connsiteY25" fmla="*/ 4366646 h 4366646"/>
              <a:gd name="connsiteX26" fmla="*/ 0 w 6169408"/>
              <a:gd name="connsiteY26" fmla="*/ 3873839 h 4366646"/>
              <a:gd name="connsiteX27" fmla="*/ 0 w 6169408"/>
              <a:gd name="connsiteY27" fmla="*/ 3250032 h 4366646"/>
              <a:gd name="connsiteX28" fmla="*/ 0 w 6169408"/>
              <a:gd name="connsiteY28" fmla="*/ 2538893 h 4366646"/>
              <a:gd name="connsiteX29" fmla="*/ 0 w 6169408"/>
              <a:gd name="connsiteY29" fmla="*/ 1871420 h 4366646"/>
              <a:gd name="connsiteX30" fmla="*/ 0 w 6169408"/>
              <a:gd name="connsiteY30" fmla="*/ 1378613 h 4366646"/>
              <a:gd name="connsiteX31" fmla="*/ 0 w 6169408"/>
              <a:gd name="connsiteY31" fmla="*/ 754806 h 4366646"/>
              <a:gd name="connsiteX32" fmla="*/ 0 w 6169408"/>
              <a:gd name="connsiteY32" fmla="*/ 0 h 436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69408" h="4366646" extrusionOk="0">
                <a:moveTo>
                  <a:pt x="0" y="0"/>
                </a:moveTo>
                <a:cubicBezTo>
                  <a:pt x="130781" y="13782"/>
                  <a:pt x="336784" y="-23566"/>
                  <a:pt x="500408" y="0"/>
                </a:cubicBezTo>
                <a:cubicBezTo>
                  <a:pt x="664032" y="23566"/>
                  <a:pt x="913220" y="27577"/>
                  <a:pt x="1062509" y="0"/>
                </a:cubicBezTo>
                <a:cubicBezTo>
                  <a:pt x="1211798" y="-27577"/>
                  <a:pt x="1461821" y="21569"/>
                  <a:pt x="1624611" y="0"/>
                </a:cubicBezTo>
                <a:cubicBezTo>
                  <a:pt x="1787401" y="-21569"/>
                  <a:pt x="2151297" y="-32425"/>
                  <a:pt x="2310101" y="0"/>
                </a:cubicBezTo>
                <a:cubicBezTo>
                  <a:pt x="2468905" y="32425"/>
                  <a:pt x="2609969" y="4671"/>
                  <a:pt x="2810508" y="0"/>
                </a:cubicBezTo>
                <a:cubicBezTo>
                  <a:pt x="3011047" y="-4671"/>
                  <a:pt x="3297939" y="-19917"/>
                  <a:pt x="3619386" y="0"/>
                </a:cubicBezTo>
                <a:cubicBezTo>
                  <a:pt x="3940833" y="19917"/>
                  <a:pt x="4002818" y="18310"/>
                  <a:pt x="4119794" y="0"/>
                </a:cubicBezTo>
                <a:cubicBezTo>
                  <a:pt x="4236770" y="-18310"/>
                  <a:pt x="4559991" y="3285"/>
                  <a:pt x="4928672" y="0"/>
                </a:cubicBezTo>
                <a:cubicBezTo>
                  <a:pt x="5297353" y="-3285"/>
                  <a:pt x="5330068" y="3169"/>
                  <a:pt x="5490773" y="0"/>
                </a:cubicBezTo>
                <a:cubicBezTo>
                  <a:pt x="5651478" y="-3169"/>
                  <a:pt x="5908188" y="-10696"/>
                  <a:pt x="6169408" y="0"/>
                </a:cubicBezTo>
                <a:cubicBezTo>
                  <a:pt x="6194177" y="194570"/>
                  <a:pt x="6186684" y="524285"/>
                  <a:pt x="6169408" y="711139"/>
                </a:cubicBezTo>
                <a:cubicBezTo>
                  <a:pt x="6152132" y="897993"/>
                  <a:pt x="6162491" y="1038951"/>
                  <a:pt x="6169408" y="1247613"/>
                </a:cubicBezTo>
                <a:cubicBezTo>
                  <a:pt x="6176325" y="1456275"/>
                  <a:pt x="6192975" y="1690453"/>
                  <a:pt x="6169408" y="1827753"/>
                </a:cubicBezTo>
                <a:cubicBezTo>
                  <a:pt x="6145841" y="1965053"/>
                  <a:pt x="6145472" y="2108297"/>
                  <a:pt x="6169408" y="2320560"/>
                </a:cubicBezTo>
                <a:cubicBezTo>
                  <a:pt x="6193344" y="2532823"/>
                  <a:pt x="6160729" y="2755993"/>
                  <a:pt x="6169408" y="2900701"/>
                </a:cubicBezTo>
                <a:cubicBezTo>
                  <a:pt x="6178087" y="3045409"/>
                  <a:pt x="6166181" y="3210220"/>
                  <a:pt x="6169408" y="3393508"/>
                </a:cubicBezTo>
                <a:cubicBezTo>
                  <a:pt x="6172635" y="3576796"/>
                  <a:pt x="6205170" y="4027709"/>
                  <a:pt x="6169408" y="4366646"/>
                </a:cubicBezTo>
                <a:cubicBezTo>
                  <a:pt x="5945829" y="4388564"/>
                  <a:pt x="5788873" y="4348250"/>
                  <a:pt x="5422224" y="4366646"/>
                </a:cubicBezTo>
                <a:cubicBezTo>
                  <a:pt x="5055575" y="4385042"/>
                  <a:pt x="4855424" y="4392354"/>
                  <a:pt x="4675040" y="4366646"/>
                </a:cubicBezTo>
                <a:cubicBezTo>
                  <a:pt x="4494656" y="4340938"/>
                  <a:pt x="4077737" y="4339467"/>
                  <a:pt x="3927856" y="4366646"/>
                </a:cubicBezTo>
                <a:cubicBezTo>
                  <a:pt x="3777975" y="4393825"/>
                  <a:pt x="3359272" y="4399040"/>
                  <a:pt x="3118978" y="4366646"/>
                </a:cubicBezTo>
                <a:cubicBezTo>
                  <a:pt x="2878684" y="4334252"/>
                  <a:pt x="2489364" y="4370340"/>
                  <a:pt x="2310101" y="4366646"/>
                </a:cubicBezTo>
                <a:cubicBezTo>
                  <a:pt x="2130838" y="4362952"/>
                  <a:pt x="1693503" y="4348803"/>
                  <a:pt x="1501223" y="4366646"/>
                </a:cubicBezTo>
                <a:cubicBezTo>
                  <a:pt x="1308943" y="4384489"/>
                  <a:pt x="1025056" y="4363725"/>
                  <a:pt x="754039" y="4366646"/>
                </a:cubicBezTo>
                <a:cubicBezTo>
                  <a:pt x="483022" y="4369567"/>
                  <a:pt x="222487" y="4403290"/>
                  <a:pt x="0" y="4366646"/>
                </a:cubicBezTo>
                <a:cubicBezTo>
                  <a:pt x="-6493" y="4133725"/>
                  <a:pt x="10221" y="4098046"/>
                  <a:pt x="0" y="3873839"/>
                </a:cubicBezTo>
                <a:cubicBezTo>
                  <a:pt x="-10221" y="3649632"/>
                  <a:pt x="-13156" y="3469988"/>
                  <a:pt x="0" y="3250032"/>
                </a:cubicBezTo>
                <a:cubicBezTo>
                  <a:pt x="13156" y="3030076"/>
                  <a:pt x="22967" y="2850902"/>
                  <a:pt x="0" y="2538893"/>
                </a:cubicBezTo>
                <a:cubicBezTo>
                  <a:pt x="-22967" y="2226884"/>
                  <a:pt x="-19356" y="2038078"/>
                  <a:pt x="0" y="1871420"/>
                </a:cubicBezTo>
                <a:cubicBezTo>
                  <a:pt x="19356" y="1704762"/>
                  <a:pt x="-3825" y="1548545"/>
                  <a:pt x="0" y="1378613"/>
                </a:cubicBezTo>
                <a:cubicBezTo>
                  <a:pt x="3825" y="1208681"/>
                  <a:pt x="-7334" y="908936"/>
                  <a:pt x="0" y="754806"/>
                </a:cubicBezTo>
                <a:cubicBezTo>
                  <a:pt x="7334" y="600676"/>
                  <a:pt x="17976" y="244114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4112814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인가구 시대 '펫코노미' 대세 '상팔자' 반려동물 시장 6조원 - 매경 ...">
            <a:extLst>
              <a:ext uri="{FF2B5EF4-FFF2-40B4-BE49-F238E27FC236}">
                <a16:creationId xmlns:a16="http://schemas.microsoft.com/office/drawing/2014/main" id="{F26DE7C6-CC66-4C4D-8E27-E692A070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20" y="381148"/>
            <a:ext cx="6416988" cy="6102000"/>
          </a:xfrm>
          <a:custGeom>
            <a:avLst/>
            <a:gdLst>
              <a:gd name="connsiteX0" fmla="*/ 0 w 6416988"/>
              <a:gd name="connsiteY0" fmla="*/ 0 h 6102000"/>
              <a:gd name="connsiteX1" fmla="*/ 577529 w 6416988"/>
              <a:gd name="connsiteY1" fmla="*/ 0 h 6102000"/>
              <a:gd name="connsiteX2" fmla="*/ 1026718 w 6416988"/>
              <a:gd name="connsiteY2" fmla="*/ 0 h 6102000"/>
              <a:gd name="connsiteX3" fmla="*/ 1796757 w 6416988"/>
              <a:gd name="connsiteY3" fmla="*/ 0 h 6102000"/>
              <a:gd name="connsiteX4" fmla="*/ 2374286 w 6416988"/>
              <a:gd name="connsiteY4" fmla="*/ 0 h 6102000"/>
              <a:gd name="connsiteX5" fmla="*/ 2951814 w 6416988"/>
              <a:gd name="connsiteY5" fmla="*/ 0 h 6102000"/>
              <a:gd name="connsiteX6" fmla="*/ 3721853 w 6416988"/>
              <a:gd name="connsiteY6" fmla="*/ 0 h 6102000"/>
              <a:gd name="connsiteX7" fmla="*/ 4235212 w 6416988"/>
              <a:gd name="connsiteY7" fmla="*/ 0 h 6102000"/>
              <a:gd name="connsiteX8" fmla="*/ 5005251 w 6416988"/>
              <a:gd name="connsiteY8" fmla="*/ 0 h 6102000"/>
              <a:gd name="connsiteX9" fmla="*/ 5775289 w 6416988"/>
              <a:gd name="connsiteY9" fmla="*/ 0 h 6102000"/>
              <a:gd name="connsiteX10" fmla="*/ 6416988 w 6416988"/>
              <a:gd name="connsiteY10" fmla="*/ 0 h 6102000"/>
              <a:gd name="connsiteX11" fmla="*/ 6416988 w 6416988"/>
              <a:gd name="connsiteY11" fmla="*/ 800040 h 6102000"/>
              <a:gd name="connsiteX12" fmla="*/ 6416988 w 6416988"/>
              <a:gd name="connsiteY12" fmla="*/ 1539060 h 6102000"/>
              <a:gd name="connsiteX13" fmla="*/ 6416988 w 6416988"/>
              <a:gd name="connsiteY13" fmla="*/ 2034000 h 6102000"/>
              <a:gd name="connsiteX14" fmla="*/ 6416988 w 6416988"/>
              <a:gd name="connsiteY14" fmla="*/ 2712000 h 6102000"/>
              <a:gd name="connsiteX15" fmla="*/ 6416988 w 6416988"/>
              <a:gd name="connsiteY15" fmla="*/ 3390000 h 6102000"/>
              <a:gd name="connsiteX16" fmla="*/ 6416988 w 6416988"/>
              <a:gd name="connsiteY16" fmla="*/ 4068000 h 6102000"/>
              <a:gd name="connsiteX17" fmla="*/ 6416988 w 6416988"/>
              <a:gd name="connsiteY17" fmla="*/ 4807020 h 6102000"/>
              <a:gd name="connsiteX18" fmla="*/ 6416988 w 6416988"/>
              <a:gd name="connsiteY18" fmla="*/ 6102000 h 6102000"/>
              <a:gd name="connsiteX19" fmla="*/ 5711119 w 6416988"/>
              <a:gd name="connsiteY19" fmla="*/ 6102000 h 6102000"/>
              <a:gd name="connsiteX20" fmla="*/ 5197760 w 6416988"/>
              <a:gd name="connsiteY20" fmla="*/ 6102000 h 6102000"/>
              <a:gd name="connsiteX21" fmla="*/ 4427722 w 6416988"/>
              <a:gd name="connsiteY21" fmla="*/ 6102000 h 6102000"/>
              <a:gd name="connsiteX22" fmla="*/ 3786023 w 6416988"/>
              <a:gd name="connsiteY22" fmla="*/ 6102000 h 6102000"/>
              <a:gd name="connsiteX23" fmla="*/ 3272664 w 6416988"/>
              <a:gd name="connsiteY23" fmla="*/ 6102000 h 6102000"/>
              <a:gd name="connsiteX24" fmla="*/ 2630965 w 6416988"/>
              <a:gd name="connsiteY24" fmla="*/ 6102000 h 6102000"/>
              <a:gd name="connsiteX25" fmla="*/ 2181776 w 6416988"/>
              <a:gd name="connsiteY25" fmla="*/ 6102000 h 6102000"/>
              <a:gd name="connsiteX26" fmla="*/ 1732587 w 6416988"/>
              <a:gd name="connsiteY26" fmla="*/ 6102000 h 6102000"/>
              <a:gd name="connsiteX27" fmla="*/ 1090888 w 6416988"/>
              <a:gd name="connsiteY27" fmla="*/ 6102000 h 6102000"/>
              <a:gd name="connsiteX28" fmla="*/ 577529 w 6416988"/>
              <a:gd name="connsiteY28" fmla="*/ 6102000 h 6102000"/>
              <a:gd name="connsiteX29" fmla="*/ 0 w 6416988"/>
              <a:gd name="connsiteY29" fmla="*/ 6102000 h 6102000"/>
              <a:gd name="connsiteX30" fmla="*/ 0 w 6416988"/>
              <a:gd name="connsiteY30" fmla="*/ 5546040 h 6102000"/>
              <a:gd name="connsiteX31" fmla="*/ 0 w 6416988"/>
              <a:gd name="connsiteY31" fmla="*/ 5051100 h 6102000"/>
              <a:gd name="connsiteX32" fmla="*/ 0 w 6416988"/>
              <a:gd name="connsiteY32" fmla="*/ 4312080 h 6102000"/>
              <a:gd name="connsiteX33" fmla="*/ 0 w 6416988"/>
              <a:gd name="connsiteY33" fmla="*/ 3756120 h 6102000"/>
              <a:gd name="connsiteX34" fmla="*/ 0 w 6416988"/>
              <a:gd name="connsiteY34" fmla="*/ 3017100 h 6102000"/>
              <a:gd name="connsiteX35" fmla="*/ 0 w 6416988"/>
              <a:gd name="connsiteY35" fmla="*/ 2217060 h 6102000"/>
              <a:gd name="connsiteX36" fmla="*/ 0 w 6416988"/>
              <a:gd name="connsiteY36" fmla="*/ 1600080 h 6102000"/>
              <a:gd name="connsiteX37" fmla="*/ 0 w 6416988"/>
              <a:gd name="connsiteY37" fmla="*/ 800040 h 6102000"/>
              <a:gd name="connsiteX38" fmla="*/ 0 w 6416988"/>
              <a:gd name="connsiteY38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16988" h="6102000" extrusionOk="0">
                <a:moveTo>
                  <a:pt x="0" y="0"/>
                </a:moveTo>
                <a:cubicBezTo>
                  <a:pt x="221051" y="19553"/>
                  <a:pt x="389178" y="-11033"/>
                  <a:pt x="577529" y="0"/>
                </a:cubicBezTo>
                <a:cubicBezTo>
                  <a:pt x="765880" y="11033"/>
                  <a:pt x="900776" y="14354"/>
                  <a:pt x="1026718" y="0"/>
                </a:cubicBezTo>
                <a:cubicBezTo>
                  <a:pt x="1152660" y="-14354"/>
                  <a:pt x="1436987" y="-26024"/>
                  <a:pt x="1796757" y="0"/>
                </a:cubicBezTo>
                <a:cubicBezTo>
                  <a:pt x="2156527" y="26024"/>
                  <a:pt x="2138648" y="-23350"/>
                  <a:pt x="2374286" y="0"/>
                </a:cubicBezTo>
                <a:cubicBezTo>
                  <a:pt x="2609924" y="23350"/>
                  <a:pt x="2676407" y="27630"/>
                  <a:pt x="2951814" y="0"/>
                </a:cubicBezTo>
                <a:cubicBezTo>
                  <a:pt x="3227221" y="-27630"/>
                  <a:pt x="3533918" y="-17581"/>
                  <a:pt x="3721853" y="0"/>
                </a:cubicBezTo>
                <a:cubicBezTo>
                  <a:pt x="3909788" y="17581"/>
                  <a:pt x="4005118" y="-6980"/>
                  <a:pt x="4235212" y="0"/>
                </a:cubicBezTo>
                <a:cubicBezTo>
                  <a:pt x="4465306" y="6980"/>
                  <a:pt x="4700984" y="-30159"/>
                  <a:pt x="5005251" y="0"/>
                </a:cubicBezTo>
                <a:cubicBezTo>
                  <a:pt x="5309518" y="30159"/>
                  <a:pt x="5551209" y="32085"/>
                  <a:pt x="5775289" y="0"/>
                </a:cubicBezTo>
                <a:cubicBezTo>
                  <a:pt x="5999369" y="-32085"/>
                  <a:pt x="6275124" y="-25682"/>
                  <a:pt x="6416988" y="0"/>
                </a:cubicBezTo>
                <a:cubicBezTo>
                  <a:pt x="6440685" y="388711"/>
                  <a:pt x="6378531" y="637594"/>
                  <a:pt x="6416988" y="800040"/>
                </a:cubicBezTo>
                <a:cubicBezTo>
                  <a:pt x="6455445" y="962486"/>
                  <a:pt x="6395659" y="1316619"/>
                  <a:pt x="6416988" y="1539060"/>
                </a:cubicBezTo>
                <a:cubicBezTo>
                  <a:pt x="6438317" y="1761501"/>
                  <a:pt x="6418060" y="1828287"/>
                  <a:pt x="6416988" y="2034000"/>
                </a:cubicBezTo>
                <a:cubicBezTo>
                  <a:pt x="6415916" y="2239713"/>
                  <a:pt x="6423049" y="2448774"/>
                  <a:pt x="6416988" y="2712000"/>
                </a:cubicBezTo>
                <a:cubicBezTo>
                  <a:pt x="6410927" y="2975226"/>
                  <a:pt x="6406901" y="3142271"/>
                  <a:pt x="6416988" y="3390000"/>
                </a:cubicBezTo>
                <a:cubicBezTo>
                  <a:pt x="6427075" y="3637729"/>
                  <a:pt x="6400329" y="3869606"/>
                  <a:pt x="6416988" y="4068000"/>
                </a:cubicBezTo>
                <a:cubicBezTo>
                  <a:pt x="6433647" y="4266394"/>
                  <a:pt x="6446218" y="4543737"/>
                  <a:pt x="6416988" y="4807020"/>
                </a:cubicBezTo>
                <a:cubicBezTo>
                  <a:pt x="6387758" y="5070303"/>
                  <a:pt x="6412470" y="5724980"/>
                  <a:pt x="6416988" y="6102000"/>
                </a:cubicBezTo>
                <a:cubicBezTo>
                  <a:pt x="6191808" y="6093831"/>
                  <a:pt x="5967292" y="6121788"/>
                  <a:pt x="5711119" y="6102000"/>
                </a:cubicBezTo>
                <a:cubicBezTo>
                  <a:pt x="5454946" y="6082212"/>
                  <a:pt x="5345922" y="6120885"/>
                  <a:pt x="5197760" y="6102000"/>
                </a:cubicBezTo>
                <a:cubicBezTo>
                  <a:pt x="5049598" y="6083115"/>
                  <a:pt x="4711363" y="6078580"/>
                  <a:pt x="4427722" y="6102000"/>
                </a:cubicBezTo>
                <a:cubicBezTo>
                  <a:pt x="4144081" y="6125420"/>
                  <a:pt x="3968587" y="6093372"/>
                  <a:pt x="3786023" y="6102000"/>
                </a:cubicBezTo>
                <a:cubicBezTo>
                  <a:pt x="3603459" y="6110628"/>
                  <a:pt x="3529122" y="6116270"/>
                  <a:pt x="3272664" y="6102000"/>
                </a:cubicBezTo>
                <a:cubicBezTo>
                  <a:pt x="3016206" y="6087730"/>
                  <a:pt x="2827905" y="6093290"/>
                  <a:pt x="2630965" y="6102000"/>
                </a:cubicBezTo>
                <a:cubicBezTo>
                  <a:pt x="2434025" y="6110710"/>
                  <a:pt x="2322177" y="6113631"/>
                  <a:pt x="2181776" y="6102000"/>
                </a:cubicBezTo>
                <a:cubicBezTo>
                  <a:pt x="2041375" y="6090369"/>
                  <a:pt x="1934132" y="6124212"/>
                  <a:pt x="1732587" y="6102000"/>
                </a:cubicBezTo>
                <a:cubicBezTo>
                  <a:pt x="1531042" y="6079788"/>
                  <a:pt x="1329612" y="6126550"/>
                  <a:pt x="1090888" y="6102000"/>
                </a:cubicBezTo>
                <a:cubicBezTo>
                  <a:pt x="852164" y="6077450"/>
                  <a:pt x="757097" y="6088549"/>
                  <a:pt x="577529" y="6102000"/>
                </a:cubicBezTo>
                <a:cubicBezTo>
                  <a:pt x="397961" y="6115451"/>
                  <a:pt x="255348" y="6128030"/>
                  <a:pt x="0" y="6102000"/>
                </a:cubicBezTo>
                <a:cubicBezTo>
                  <a:pt x="11474" y="5883316"/>
                  <a:pt x="-10795" y="5772276"/>
                  <a:pt x="0" y="5546040"/>
                </a:cubicBezTo>
                <a:cubicBezTo>
                  <a:pt x="10795" y="5319804"/>
                  <a:pt x="-15042" y="5173995"/>
                  <a:pt x="0" y="5051100"/>
                </a:cubicBezTo>
                <a:cubicBezTo>
                  <a:pt x="15042" y="4928205"/>
                  <a:pt x="4873" y="4673629"/>
                  <a:pt x="0" y="4312080"/>
                </a:cubicBezTo>
                <a:cubicBezTo>
                  <a:pt x="-4873" y="3950531"/>
                  <a:pt x="4370" y="4026838"/>
                  <a:pt x="0" y="3756120"/>
                </a:cubicBezTo>
                <a:cubicBezTo>
                  <a:pt x="-4370" y="3485402"/>
                  <a:pt x="24414" y="3206511"/>
                  <a:pt x="0" y="3017100"/>
                </a:cubicBezTo>
                <a:cubicBezTo>
                  <a:pt x="-24414" y="2827689"/>
                  <a:pt x="-24541" y="2510400"/>
                  <a:pt x="0" y="2217060"/>
                </a:cubicBezTo>
                <a:cubicBezTo>
                  <a:pt x="24541" y="1923720"/>
                  <a:pt x="16822" y="1757268"/>
                  <a:pt x="0" y="1600080"/>
                </a:cubicBezTo>
                <a:cubicBezTo>
                  <a:pt x="-16822" y="1442892"/>
                  <a:pt x="19510" y="1119229"/>
                  <a:pt x="0" y="800040"/>
                </a:cubicBezTo>
                <a:cubicBezTo>
                  <a:pt x="-19510" y="480851"/>
                  <a:pt x="-35633" y="215776"/>
                  <a:pt x="0" y="0"/>
                </a:cubicBezTo>
                <a:close/>
              </a:path>
            </a:pathLst>
          </a:custGeom>
          <a:noFill/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C0F765-6F90-4C70-8B3C-02DB7C534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528" y="385192"/>
            <a:ext cx="8416551" cy="6102000"/>
          </a:xfrm>
          <a:custGeom>
            <a:avLst/>
            <a:gdLst>
              <a:gd name="connsiteX0" fmla="*/ 0 w 8416551"/>
              <a:gd name="connsiteY0" fmla="*/ 0 h 6102000"/>
              <a:gd name="connsiteX1" fmla="*/ 731593 w 8416551"/>
              <a:gd name="connsiteY1" fmla="*/ 0 h 6102000"/>
              <a:gd name="connsiteX2" fmla="*/ 1294854 w 8416551"/>
              <a:gd name="connsiteY2" fmla="*/ 0 h 6102000"/>
              <a:gd name="connsiteX3" fmla="*/ 1689784 w 8416551"/>
              <a:gd name="connsiteY3" fmla="*/ 0 h 6102000"/>
              <a:gd name="connsiteX4" fmla="*/ 2421377 w 8416551"/>
              <a:gd name="connsiteY4" fmla="*/ 0 h 6102000"/>
              <a:gd name="connsiteX5" fmla="*/ 2900473 w 8416551"/>
              <a:gd name="connsiteY5" fmla="*/ 0 h 6102000"/>
              <a:gd name="connsiteX6" fmla="*/ 3547900 w 8416551"/>
              <a:gd name="connsiteY6" fmla="*/ 0 h 6102000"/>
              <a:gd name="connsiteX7" fmla="*/ 4363658 w 8416551"/>
              <a:gd name="connsiteY7" fmla="*/ 0 h 6102000"/>
              <a:gd name="connsiteX8" fmla="*/ 4842754 w 8416551"/>
              <a:gd name="connsiteY8" fmla="*/ 0 h 6102000"/>
              <a:gd name="connsiteX9" fmla="*/ 5490181 w 8416551"/>
              <a:gd name="connsiteY9" fmla="*/ 0 h 6102000"/>
              <a:gd name="connsiteX10" fmla="*/ 6221773 w 8416551"/>
              <a:gd name="connsiteY10" fmla="*/ 0 h 6102000"/>
              <a:gd name="connsiteX11" fmla="*/ 6785035 w 8416551"/>
              <a:gd name="connsiteY11" fmla="*/ 0 h 6102000"/>
              <a:gd name="connsiteX12" fmla="*/ 7432462 w 8416551"/>
              <a:gd name="connsiteY12" fmla="*/ 0 h 6102000"/>
              <a:gd name="connsiteX13" fmla="*/ 8416551 w 8416551"/>
              <a:gd name="connsiteY13" fmla="*/ 0 h 6102000"/>
              <a:gd name="connsiteX14" fmla="*/ 8416551 w 8416551"/>
              <a:gd name="connsiteY14" fmla="*/ 616980 h 6102000"/>
              <a:gd name="connsiteX15" fmla="*/ 8416551 w 8416551"/>
              <a:gd name="connsiteY15" fmla="*/ 1417020 h 6102000"/>
              <a:gd name="connsiteX16" fmla="*/ 8416551 w 8416551"/>
              <a:gd name="connsiteY16" fmla="*/ 2217060 h 6102000"/>
              <a:gd name="connsiteX17" fmla="*/ 8416551 w 8416551"/>
              <a:gd name="connsiteY17" fmla="*/ 2895060 h 6102000"/>
              <a:gd name="connsiteX18" fmla="*/ 8416551 w 8416551"/>
              <a:gd name="connsiteY18" fmla="*/ 3390000 h 6102000"/>
              <a:gd name="connsiteX19" fmla="*/ 8416551 w 8416551"/>
              <a:gd name="connsiteY19" fmla="*/ 4068000 h 6102000"/>
              <a:gd name="connsiteX20" fmla="*/ 8416551 w 8416551"/>
              <a:gd name="connsiteY20" fmla="*/ 4684980 h 6102000"/>
              <a:gd name="connsiteX21" fmla="*/ 8416551 w 8416551"/>
              <a:gd name="connsiteY21" fmla="*/ 5485020 h 6102000"/>
              <a:gd name="connsiteX22" fmla="*/ 8416551 w 8416551"/>
              <a:gd name="connsiteY22" fmla="*/ 6102000 h 6102000"/>
              <a:gd name="connsiteX23" fmla="*/ 7684958 w 8416551"/>
              <a:gd name="connsiteY23" fmla="*/ 6102000 h 6102000"/>
              <a:gd name="connsiteX24" fmla="*/ 7290028 w 8416551"/>
              <a:gd name="connsiteY24" fmla="*/ 6102000 h 6102000"/>
              <a:gd name="connsiteX25" fmla="*/ 6810932 w 8416551"/>
              <a:gd name="connsiteY25" fmla="*/ 6102000 h 6102000"/>
              <a:gd name="connsiteX26" fmla="*/ 6079340 w 8416551"/>
              <a:gd name="connsiteY26" fmla="*/ 6102000 h 6102000"/>
              <a:gd name="connsiteX27" fmla="*/ 5347747 w 8416551"/>
              <a:gd name="connsiteY27" fmla="*/ 6102000 h 6102000"/>
              <a:gd name="connsiteX28" fmla="*/ 4700320 w 8416551"/>
              <a:gd name="connsiteY28" fmla="*/ 6102000 h 6102000"/>
              <a:gd name="connsiteX29" fmla="*/ 4052893 w 8416551"/>
              <a:gd name="connsiteY29" fmla="*/ 6102000 h 6102000"/>
              <a:gd name="connsiteX30" fmla="*/ 3405466 w 8416551"/>
              <a:gd name="connsiteY30" fmla="*/ 6102000 h 6102000"/>
              <a:gd name="connsiteX31" fmla="*/ 2758039 w 8416551"/>
              <a:gd name="connsiteY31" fmla="*/ 6102000 h 6102000"/>
              <a:gd name="connsiteX32" fmla="*/ 2278943 w 8416551"/>
              <a:gd name="connsiteY32" fmla="*/ 6102000 h 6102000"/>
              <a:gd name="connsiteX33" fmla="*/ 1715682 w 8416551"/>
              <a:gd name="connsiteY33" fmla="*/ 6102000 h 6102000"/>
              <a:gd name="connsiteX34" fmla="*/ 1152420 w 8416551"/>
              <a:gd name="connsiteY34" fmla="*/ 6102000 h 6102000"/>
              <a:gd name="connsiteX35" fmla="*/ 0 w 8416551"/>
              <a:gd name="connsiteY35" fmla="*/ 6102000 h 6102000"/>
              <a:gd name="connsiteX36" fmla="*/ 0 w 8416551"/>
              <a:gd name="connsiteY36" fmla="*/ 5485020 h 6102000"/>
              <a:gd name="connsiteX37" fmla="*/ 0 w 8416551"/>
              <a:gd name="connsiteY37" fmla="*/ 4990080 h 6102000"/>
              <a:gd name="connsiteX38" fmla="*/ 0 w 8416551"/>
              <a:gd name="connsiteY38" fmla="*/ 4312080 h 6102000"/>
              <a:gd name="connsiteX39" fmla="*/ 0 w 8416551"/>
              <a:gd name="connsiteY39" fmla="*/ 3634080 h 6102000"/>
              <a:gd name="connsiteX40" fmla="*/ 0 w 8416551"/>
              <a:gd name="connsiteY40" fmla="*/ 3139140 h 6102000"/>
              <a:gd name="connsiteX41" fmla="*/ 0 w 8416551"/>
              <a:gd name="connsiteY41" fmla="*/ 2339100 h 6102000"/>
              <a:gd name="connsiteX42" fmla="*/ 0 w 8416551"/>
              <a:gd name="connsiteY42" fmla="*/ 1844160 h 6102000"/>
              <a:gd name="connsiteX43" fmla="*/ 0 w 8416551"/>
              <a:gd name="connsiteY43" fmla="*/ 1105140 h 6102000"/>
              <a:gd name="connsiteX44" fmla="*/ 0 w 8416551"/>
              <a:gd name="connsiteY44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416551" h="6102000" fill="none" extrusionOk="0">
                <a:moveTo>
                  <a:pt x="0" y="0"/>
                </a:moveTo>
                <a:cubicBezTo>
                  <a:pt x="208612" y="31603"/>
                  <a:pt x="514538" y="-2297"/>
                  <a:pt x="731593" y="0"/>
                </a:cubicBezTo>
                <a:cubicBezTo>
                  <a:pt x="948648" y="2297"/>
                  <a:pt x="1097766" y="-24505"/>
                  <a:pt x="1294854" y="0"/>
                </a:cubicBezTo>
                <a:cubicBezTo>
                  <a:pt x="1491942" y="24505"/>
                  <a:pt x="1577352" y="-15124"/>
                  <a:pt x="1689784" y="0"/>
                </a:cubicBezTo>
                <a:cubicBezTo>
                  <a:pt x="1802216" y="15124"/>
                  <a:pt x="2143886" y="-28189"/>
                  <a:pt x="2421377" y="0"/>
                </a:cubicBezTo>
                <a:cubicBezTo>
                  <a:pt x="2698868" y="28189"/>
                  <a:pt x="2767264" y="-7951"/>
                  <a:pt x="2900473" y="0"/>
                </a:cubicBezTo>
                <a:cubicBezTo>
                  <a:pt x="3033682" y="7951"/>
                  <a:pt x="3265018" y="18996"/>
                  <a:pt x="3547900" y="0"/>
                </a:cubicBezTo>
                <a:cubicBezTo>
                  <a:pt x="3830782" y="-18996"/>
                  <a:pt x="4182552" y="-13455"/>
                  <a:pt x="4363658" y="0"/>
                </a:cubicBezTo>
                <a:cubicBezTo>
                  <a:pt x="4544764" y="13455"/>
                  <a:pt x="4620538" y="-20278"/>
                  <a:pt x="4842754" y="0"/>
                </a:cubicBezTo>
                <a:cubicBezTo>
                  <a:pt x="5064970" y="20278"/>
                  <a:pt x="5313734" y="16483"/>
                  <a:pt x="5490181" y="0"/>
                </a:cubicBezTo>
                <a:cubicBezTo>
                  <a:pt x="5666628" y="-16483"/>
                  <a:pt x="5942079" y="25362"/>
                  <a:pt x="6221773" y="0"/>
                </a:cubicBezTo>
                <a:cubicBezTo>
                  <a:pt x="6501467" y="-25362"/>
                  <a:pt x="6670822" y="15119"/>
                  <a:pt x="6785035" y="0"/>
                </a:cubicBezTo>
                <a:cubicBezTo>
                  <a:pt x="6899248" y="-15119"/>
                  <a:pt x="7145634" y="20303"/>
                  <a:pt x="7432462" y="0"/>
                </a:cubicBezTo>
                <a:cubicBezTo>
                  <a:pt x="7719290" y="-20303"/>
                  <a:pt x="8070366" y="-25761"/>
                  <a:pt x="8416551" y="0"/>
                </a:cubicBezTo>
                <a:cubicBezTo>
                  <a:pt x="8426120" y="263979"/>
                  <a:pt x="8420818" y="344481"/>
                  <a:pt x="8416551" y="616980"/>
                </a:cubicBezTo>
                <a:cubicBezTo>
                  <a:pt x="8412284" y="889479"/>
                  <a:pt x="8409049" y="1123796"/>
                  <a:pt x="8416551" y="1417020"/>
                </a:cubicBezTo>
                <a:cubicBezTo>
                  <a:pt x="8424053" y="1710244"/>
                  <a:pt x="8432070" y="1961154"/>
                  <a:pt x="8416551" y="2217060"/>
                </a:cubicBezTo>
                <a:cubicBezTo>
                  <a:pt x="8401032" y="2472966"/>
                  <a:pt x="8426202" y="2677668"/>
                  <a:pt x="8416551" y="2895060"/>
                </a:cubicBezTo>
                <a:cubicBezTo>
                  <a:pt x="8406900" y="3112452"/>
                  <a:pt x="8425175" y="3234839"/>
                  <a:pt x="8416551" y="3390000"/>
                </a:cubicBezTo>
                <a:cubicBezTo>
                  <a:pt x="8407927" y="3545161"/>
                  <a:pt x="8383402" y="3839965"/>
                  <a:pt x="8416551" y="4068000"/>
                </a:cubicBezTo>
                <a:cubicBezTo>
                  <a:pt x="8449700" y="4296035"/>
                  <a:pt x="8395661" y="4483045"/>
                  <a:pt x="8416551" y="4684980"/>
                </a:cubicBezTo>
                <a:cubicBezTo>
                  <a:pt x="8437441" y="4886915"/>
                  <a:pt x="8406179" y="5226637"/>
                  <a:pt x="8416551" y="5485020"/>
                </a:cubicBezTo>
                <a:cubicBezTo>
                  <a:pt x="8426923" y="5743403"/>
                  <a:pt x="8440563" y="5961957"/>
                  <a:pt x="8416551" y="6102000"/>
                </a:cubicBezTo>
                <a:cubicBezTo>
                  <a:pt x="8266224" y="6089865"/>
                  <a:pt x="7901924" y="6133088"/>
                  <a:pt x="7684958" y="6102000"/>
                </a:cubicBezTo>
                <a:cubicBezTo>
                  <a:pt x="7467992" y="6070912"/>
                  <a:pt x="7421948" y="6110918"/>
                  <a:pt x="7290028" y="6102000"/>
                </a:cubicBezTo>
                <a:cubicBezTo>
                  <a:pt x="7158108" y="6093083"/>
                  <a:pt x="7012442" y="6093522"/>
                  <a:pt x="6810932" y="6102000"/>
                </a:cubicBezTo>
                <a:cubicBezTo>
                  <a:pt x="6609422" y="6110478"/>
                  <a:pt x="6365389" y="6072329"/>
                  <a:pt x="6079340" y="6102000"/>
                </a:cubicBezTo>
                <a:cubicBezTo>
                  <a:pt x="5793291" y="6131671"/>
                  <a:pt x="5677150" y="6107305"/>
                  <a:pt x="5347747" y="6102000"/>
                </a:cubicBezTo>
                <a:cubicBezTo>
                  <a:pt x="5018344" y="6096695"/>
                  <a:pt x="4877864" y="6106103"/>
                  <a:pt x="4700320" y="6102000"/>
                </a:cubicBezTo>
                <a:cubicBezTo>
                  <a:pt x="4522776" y="6097897"/>
                  <a:pt x="4240655" y="6079303"/>
                  <a:pt x="4052893" y="6102000"/>
                </a:cubicBezTo>
                <a:cubicBezTo>
                  <a:pt x="3865131" y="6124697"/>
                  <a:pt x="3665077" y="6082896"/>
                  <a:pt x="3405466" y="6102000"/>
                </a:cubicBezTo>
                <a:cubicBezTo>
                  <a:pt x="3145855" y="6121104"/>
                  <a:pt x="2986619" y="6116491"/>
                  <a:pt x="2758039" y="6102000"/>
                </a:cubicBezTo>
                <a:cubicBezTo>
                  <a:pt x="2529459" y="6087509"/>
                  <a:pt x="2480622" y="6093275"/>
                  <a:pt x="2278943" y="6102000"/>
                </a:cubicBezTo>
                <a:cubicBezTo>
                  <a:pt x="2077264" y="6110725"/>
                  <a:pt x="1836836" y="6129370"/>
                  <a:pt x="1715682" y="6102000"/>
                </a:cubicBezTo>
                <a:cubicBezTo>
                  <a:pt x="1594528" y="6074630"/>
                  <a:pt x="1360689" y="6118793"/>
                  <a:pt x="1152420" y="6102000"/>
                </a:cubicBezTo>
                <a:cubicBezTo>
                  <a:pt x="944151" y="6085207"/>
                  <a:pt x="491938" y="6058664"/>
                  <a:pt x="0" y="6102000"/>
                </a:cubicBezTo>
                <a:cubicBezTo>
                  <a:pt x="26536" y="5819019"/>
                  <a:pt x="-1585" y="5720612"/>
                  <a:pt x="0" y="5485020"/>
                </a:cubicBezTo>
                <a:cubicBezTo>
                  <a:pt x="1585" y="5249428"/>
                  <a:pt x="5168" y="5161789"/>
                  <a:pt x="0" y="4990080"/>
                </a:cubicBezTo>
                <a:cubicBezTo>
                  <a:pt x="-5168" y="4818371"/>
                  <a:pt x="11770" y="4605863"/>
                  <a:pt x="0" y="4312080"/>
                </a:cubicBezTo>
                <a:cubicBezTo>
                  <a:pt x="-11770" y="4018297"/>
                  <a:pt x="-23382" y="3853119"/>
                  <a:pt x="0" y="3634080"/>
                </a:cubicBezTo>
                <a:cubicBezTo>
                  <a:pt x="23382" y="3415041"/>
                  <a:pt x="3264" y="3349562"/>
                  <a:pt x="0" y="3139140"/>
                </a:cubicBezTo>
                <a:cubicBezTo>
                  <a:pt x="-3264" y="2928718"/>
                  <a:pt x="31220" y="2723506"/>
                  <a:pt x="0" y="2339100"/>
                </a:cubicBezTo>
                <a:cubicBezTo>
                  <a:pt x="-31220" y="1954694"/>
                  <a:pt x="-20326" y="1948101"/>
                  <a:pt x="0" y="1844160"/>
                </a:cubicBezTo>
                <a:cubicBezTo>
                  <a:pt x="20326" y="1740219"/>
                  <a:pt x="-11426" y="1350731"/>
                  <a:pt x="0" y="1105140"/>
                </a:cubicBezTo>
                <a:cubicBezTo>
                  <a:pt x="11426" y="859549"/>
                  <a:pt x="38113" y="351343"/>
                  <a:pt x="0" y="0"/>
                </a:cubicBezTo>
                <a:close/>
              </a:path>
              <a:path w="8416551" h="6102000" stroke="0" extrusionOk="0">
                <a:moveTo>
                  <a:pt x="0" y="0"/>
                </a:moveTo>
                <a:cubicBezTo>
                  <a:pt x="178076" y="-12995"/>
                  <a:pt x="280722" y="4579"/>
                  <a:pt x="394930" y="0"/>
                </a:cubicBezTo>
                <a:cubicBezTo>
                  <a:pt x="509138" y="-4579"/>
                  <a:pt x="879749" y="-32647"/>
                  <a:pt x="1126523" y="0"/>
                </a:cubicBezTo>
                <a:cubicBezTo>
                  <a:pt x="1373297" y="32647"/>
                  <a:pt x="1333947" y="-8061"/>
                  <a:pt x="1521453" y="0"/>
                </a:cubicBezTo>
                <a:cubicBezTo>
                  <a:pt x="1708959" y="8061"/>
                  <a:pt x="1830679" y="7558"/>
                  <a:pt x="2000549" y="0"/>
                </a:cubicBezTo>
                <a:cubicBezTo>
                  <a:pt x="2170419" y="-7558"/>
                  <a:pt x="2270101" y="-15742"/>
                  <a:pt x="2479645" y="0"/>
                </a:cubicBezTo>
                <a:cubicBezTo>
                  <a:pt x="2689189" y="15742"/>
                  <a:pt x="2841113" y="21004"/>
                  <a:pt x="3127072" y="0"/>
                </a:cubicBezTo>
                <a:cubicBezTo>
                  <a:pt x="3413031" y="-21004"/>
                  <a:pt x="3653456" y="33908"/>
                  <a:pt x="3942830" y="0"/>
                </a:cubicBezTo>
                <a:cubicBezTo>
                  <a:pt x="4232204" y="-33908"/>
                  <a:pt x="4143563" y="11465"/>
                  <a:pt x="4337761" y="0"/>
                </a:cubicBezTo>
                <a:cubicBezTo>
                  <a:pt x="4531959" y="-11465"/>
                  <a:pt x="4858226" y="8638"/>
                  <a:pt x="5069353" y="0"/>
                </a:cubicBezTo>
                <a:cubicBezTo>
                  <a:pt x="5280480" y="-8638"/>
                  <a:pt x="5457531" y="-2740"/>
                  <a:pt x="5632615" y="0"/>
                </a:cubicBezTo>
                <a:cubicBezTo>
                  <a:pt x="5807699" y="2740"/>
                  <a:pt x="6032835" y="13221"/>
                  <a:pt x="6195876" y="0"/>
                </a:cubicBezTo>
                <a:cubicBezTo>
                  <a:pt x="6358917" y="-13221"/>
                  <a:pt x="6465778" y="20187"/>
                  <a:pt x="6674972" y="0"/>
                </a:cubicBezTo>
                <a:cubicBezTo>
                  <a:pt x="6884166" y="-20187"/>
                  <a:pt x="7151641" y="949"/>
                  <a:pt x="7322399" y="0"/>
                </a:cubicBezTo>
                <a:cubicBezTo>
                  <a:pt x="7493157" y="-949"/>
                  <a:pt x="7612444" y="12663"/>
                  <a:pt x="7717330" y="0"/>
                </a:cubicBezTo>
                <a:cubicBezTo>
                  <a:pt x="7822216" y="-12663"/>
                  <a:pt x="8115337" y="25418"/>
                  <a:pt x="8416551" y="0"/>
                </a:cubicBezTo>
                <a:cubicBezTo>
                  <a:pt x="8436168" y="111524"/>
                  <a:pt x="8436034" y="321619"/>
                  <a:pt x="8416551" y="555960"/>
                </a:cubicBezTo>
                <a:cubicBezTo>
                  <a:pt x="8397068" y="790301"/>
                  <a:pt x="8449787" y="981064"/>
                  <a:pt x="8416551" y="1233960"/>
                </a:cubicBezTo>
                <a:cubicBezTo>
                  <a:pt x="8383315" y="1486856"/>
                  <a:pt x="8422074" y="1623251"/>
                  <a:pt x="8416551" y="1789920"/>
                </a:cubicBezTo>
                <a:cubicBezTo>
                  <a:pt x="8411028" y="1956589"/>
                  <a:pt x="8411707" y="2225323"/>
                  <a:pt x="8416551" y="2467920"/>
                </a:cubicBezTo>
                <a:cubicBezTo>
                  <a:pt x="8421395" y="2710517"/>
                  <a:pt x="8395893" y="2851770"/>
                  <a:pt x="8416551" y="2962860"/>
                </a:cubicBezTo>
                <a:cubicBezTo>
                  <a:pt x="8437209" y="3073950"/>
                  <a:pt x="8439876" y="3414902"/>
                  <a:pt x="8416551" y="3579840"/>
                </a:cubicBezTo>
                <a:cubicBezTo>
                  <a:pt x="8393226" y="3744778"/>
                  <a:pt x="8403506" y="4004281"/>
                  <a:pt x="8416551" y="4318860"/>
                </a:cubicBezTo>
                <a:cubicBezTo>
                  <a:pt x="8429596" y="4633439"/>
                  <a:pt x="8414845" y="4603513"/>
                  <a:pt x="8416551" y="4874820"/>
                </a:cubicBezTo>
                <a:cubicBezTo>
                  <a:pt x="8418257" y="5146127"/>
                  <a:pt x="8397223" y="5273134"/>
                  <a:pt x="8416551" y="5430780"/>
                </a:cubicBezTo>
                <a:cubicBezTo>
                  <a:pt x="8435879" y="5588426"/>
                  <a:pt x="8437591" y="5778602"/>
                  <a:pt x="8416551" y="6102000"/>
                </a:cubicBezTo>
                <a:cubicBezTo>
                  <a:pt x="8009730" y="6063587"/>
                  <a:pt x="7812807" y="6065428"/>
                  <a:pt x="7600793" y="6102000"/>
                </a:cubicBezTo>
                <a:cubicBezTo>
                  <a:pt x="7388779" y="6138572"/>
                  <a:pt x="7359559" y="6108752"/>
                  <a:pt x="7121697" y="6102000"/>
                </a:cubicBezTo>
                <a:cubicBezTo>
                  <a:pt x="6883835" y="6095248"/>
                  <a:pt x="6571919" y="6126242"/>
                  <a:pt x="6305939" y="6102000"/>
                </a:cubicBezTo>
                <a:cubicBezTo>
                  <a:pt x="6039959" y="6077758"/>
                  <a:pt x="5971409" y="6096072"/>
                  <a:pt x="5826843" y="6102000"/>
                </a:cubicBezTo>
                <a:cubicBezTo>
                  <a:pt x="5682277" y="6107928"/>
                  <a:pt x="5340562" y="6109568"/>
                  <a:pt x="5095250" y="6102000"/>
                </a:cubicBezTo>
                <a:cubicBezTo>
                  <a:pt x="4849938" y="6094432"/>
                  <a:pt x="4890059" y="6098384"/>
                  <a:pt x="4700320" y="6102000"/>
                </a:cubicBezTo>
                <a:cubicBezTo>
                  <a:pt x="4510581" y="6105617"/>
                  <a:pt x="4293255" y="6083046"/>
                  <a:pt x="4137059" y="6102000"/>
                </a:cubicBezTo>
                <a:cubicBezTo>
                  <a:pt x="3980863" y="6120954"/>
                  <a:pt x="3741235" y="6070753"/>
                  <a:pt x="3405466" y="6102000"/>
                </a:cubicBezTo>
                <a:cubicBezTo>
                  <a:pt x="3069697" y="6133247"/>
                  <a:pt x="2932163" y="6066355"/>
                  <a:pt x="2589708" y="6102000"/>
                </a:cubicBezTo>
                <a:cubicBezTo>
                  <a:pt x="2247253" y="6137645"/>
                  <a:pt x="2184718" y="6077212"/>
                  <a:pt x="1942281" y="6102000"/>
                </a:cubicBezTo>
                <a:cubicBezTo>
                  <a:pt x="1699844" y="6126788"/>
                  <a:pt x="1601693" y="6120884"/>
                  <a:pt x="1463185" y="6102000"/>
                </a:cubicBezTo>
                <a:cubicBezTo>
                  <a:pt x="1324677" y="6083116"/>
                  <a:pt x="1002748" y="6107208"/>
                  <a:pt x="815758" y="6102000"/>
                </a:cubicBezTo>
                <a:cubicBezTo>
                  <a:pt x="628768" y="6096792"/>
                  <a:pt x="333565" y="6074353"/>
                  <a:pt x="0" y="6102000"/>
                </a:cubicBezTo>
                <a:cubicBezTo>
                  <a:pt x="20970" y="5919329"/>
                  <a:pt x="-37553" y="5600738"/>
                  <a:pt x="0" y="5301960"/>
                </a:cubicBezTo>
                <a:cubicBezTo>
                  <a:pt x="37553" y="5003182"/>
                  <a:pt x="-30035" y="4852439"/>
                  <a:pt x="0" y="4684980"/>
                </a:cubicBezTo>
                <a:cubicBezTo>
                  <a:pt x="30035" y="4517521"/>
                  <a:pt x="-1999" y="4298615"/>
                  <a:pt x="0" y="4129020"/>
                </a:cubicBezTo>
                <a:cubicBezTo>
                  <a:pt x="1999" y="3959425"/>
                  <a:pt x="-15937" y="3610343"/>
                  <a:pt x="0" y="3451020"/>
                </a:cubicBezTo>
                <a:cubicBezTo>
                  <a:pt x="15937" y="3291697"/>
                  <a:pt x="23020" y="3141229"/>
                  <a:pt x="0" y="2956080"/>
                </a:cubicBezTo>
                <a:cubicBezTo>
                  <a:pt x="-23020" y="2770931"/>
                  <a:pt x="30233" y="2356438"/>
                  <a:pt x="0" y="2156040"/>
                </a:cubicBezTo>
                <a:cubicBezTo>
                  <a:pt x="-30233" y="1955642"/>
                  <a:pt x="36205" y="1684275"/>
                  <a:pt x="0" y="1356000"/>
                </a:cubicBezTo>
                <a:cubicBezTo>
                  <a:pt x="-36205" y="1027725"/>
                  <a:pt x="-13090" y="1070240"/>
                  <a:pt x="0" y="861060"/>
                </a:cubicBezTo>
                <a:cubicBezTo>
                  <a:pt x="13090" y="651880"/>
                  <a:pt x="4120" y="383317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0957302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17AE2B-CFC6-4F85-A05F-17239C662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638"/>
          <a:stretch/>
        </p:blipFill>
        <p:spPr>
          <a:xfrm>
            <a:off x="377166" y="384819"/>
            <a:ext cx="7385721" cy="6102000"/>
          </a:xfrm>
          <a:custGeom>
            <a:avLst/>
            <a:gdLst>
              <a:gd name="connsiteX0" fmla="*/ 0 w 7385721"/>
              <a:gd name="connsiteY0" fmla="*/ 0 h 6102000"/>
              <a:gd name="connsiteX1" fmla="*/ 449858 w 7385721"/>
              <a:gd name="connsiteY1" fmla="*/ 0 h 6102000"/>
              <a:gd name="connsiteX2" fmla="*/ 1269001 w 7385721"/>
              <a:gd name="connsiteY2" fmla="*/ 0 h 6102000"/>
              <a:gd name="connsiteX3" fmla="*/ 1940430 w 7385721"/>
              <a:gd name="connsiteY3" fmla="*/ 0 h 6102000"/>
              <a:gd name="connsiteX4" fmla="*/ 2390288 w 7385721"/>
              <a:gd name="connsiteY4" fmla="*/ 0 h 6102000"/>
              <a:gd name="connsiteX5" fmla="*/ 3061717 w 7385721"/>
              <a:gd name="connsiteY5" fmla="*/ 0 h 6102000"/>
              <a:gd name="connsiteX6" fmla="*/ 3880861 w 7385721"/>
              <a:gd name="connsiteY6" fmla="*/ 0 h 6102000"/>
              <a:gd name="connsiteX7" fmla="*/ 4478433 w 7385721"/>
              <a:gd name="connsiteY7" fmla="*/ 0 h 6102000"/>
              <a:gd name="connsiteX8" fmla="*/ 5076005 w 7385721"/>
              <a:gd name="connsiteY8" fmla="*/ 0 h 6102000"/>
              <a:gd name="connsiteX9" fmla="*/ 5747434 w 7385721"/>
              <a:gd name="connsiteY9" fmla="*/ 0 h 6102000"/>
              <a:gd name="connsiteX10" fmla="*/ 6492720 w 7385721"/>
              <a:gd name="connsiteY10" fmla="*/ 0 h 6102000"/>
              <a:gd name="connsiteX11" fmla="*/ 7385721 w 7385721"/>
              <a:gd name="connsiteY11" fmla="*/ 0 h 6102000"/>
              <a:gd name="connsiteX12" fmla="*/ 7385721 w 7385721"/>
              <a:gd name="connsiteY12" fmla="*/ 739020 h 6102000"/>
              <a:gd name="connsiteX13" fmla="*/ 7385721 w 7385721"/>
              <a:gd name="connsiteY13" fmla="*/ 1356000 h 6102000"/>
              <a:gd name="connsiteX14" fmla="*/ 7385721 w 7385721"/>
              <a:gd name="connsiteY14" fmla="*/ 1911960 h 6102000"/>
              <a:gd name="connsiteX15" fmla="*/ 7385721 w 7385721"/>
              <a:gd name="connsiteY15" fmla="*/ 2589960 h 6102000"/>
              <a:gd name="connsiteX16" fmla="*/ 7385721 w 7385721"/>
              <a:gd name="connsiteY16" fmla="*/ 3328980 h 6102000"/>
              <a:gd name="connsiteX17" fmla="*/ 7385721 w 7385721"/>
              <a:gd name="connsiteY17" fmla="*/ 4129020 h 6102000"/>
              <a:gd name="connsiteX18" fmla="*/ 7385721 w 7385721"/>
              <a:gd name="connsiteY18" fmla="*/ 4868040 h 6102000"/>
              <a:gd name="connsiteX19" fmla="*/ 7385721 w 7385721"/>
              <a:gd name="connsiteY19" fmla="*/ 6102000 h 6102000"/>
              <a:gd name="connsiteX20" fmla="*/ 6640435 w 7385721"/>
              <a:gd name="connsiteY20" fmla="*/ 6102000 h 6102000"/>
              <a:gd name="connsiteX21" fmla="*/ 6042863 w 7385721"/>
              <a:gd name="connsiteY21" fmla="*/ 6102000 h 6102000"/>
              <a:gd name="connsiteX22" fmla="*/ 5445291 w 7385721"/>
              <a:gd name="connsiteY22" fmla="*/ 6102000 h 6102000"/>
              <a:gd name="connsiteX23" fmla="*/ 4700004 w 7385721"/>
              <a:gd name="connsiteY23" fmla="*/ 6102000 h 6102000"/>
              <a:gd name="connsiteX24" fmla="*/ 4028575 w 7385721"/>
              <a:gd name="connsiteY24" fmla="*/ 6102000 h 6102000"/>
              <a:gd name="connsiteX25" fmla="*/ 3578718 w 7385721"/>
              <a:gd name="connsiteY25" fmla="*/ 6102000 h 6102000"/>
              <a:gd name="connsiteX26" fmla="*/ 2981146 w 7385721"/>
              <a:gd name="connsiteY26" fmla="*/ 6102000 h 6102000"/>
              <a:gd name="connsiteX27" fmla="*/ 2235859 w 7385721"/>
              <a:gd name="connsiteY27" fmla="*/ 6102000 h 6102000"/>
              <a:gd name="connsiteX28" fmla="*/ 1712144 w 7385721"/>
              <a:gd name="connsiteY28" fmla="*/ 6102000 h 6102000"/>
              <a:gd name="connsiteX29" fmla="*/ 893001 w 7385721"/>
              <a:gd name="connsiteY29" fmla="*/ 6102000 h 6102000"/>
              <a:gd name="connsiteX30" fmla="*/ 0 w 7385721"/>
              <a:gd name="connsiteY30" fmla="*/ 6102000 h 6102000"/>
              <a:gd name="connsiteX31" fmla="*/ 0 w 7385721"/>
              <a:gd name="connsiteY31" fmla="*/ 5424000 h 6102000"/>
              <a:gd name="connsiteX32" fmla="*/ 0 w 7385721"/>
              <a:gd name="connsiteY32" fmla="*/ 4929060 h 6102000"/>
              <a:gd name="connsiteX33" fmla="*/ 0 w 7385721"/>
              <a:gd name="connsiteY33" fmla="*/ 4251060 h 6102000"/>
              <a:gd name="connsiteX34" fmla="*/ 0 w 7385721"/>
              <a:gd name="connsiteY34" fmla="*/ 3695100 h 6102000"/>
              <a:gd name="connsiteX35" fmla="*/ 0 w 7385721"/>
              <a:gd name="connsiteY35" fmla="*/ 3139140 h 6102000"/>
              <a:gd name="connsiteX36" fmla="*/ 0 w 7385721"/>
              <a:gd name="connsiteY36" fmla="*/ 2583180 h 6102000"/>
              <a:gd name="connsiteX37" fmla="*/ 0 w 7385721"/>
              <a:gd name="connsiteY37" fmla="*/ 2027220 h 6102000"/>
              <a:gd name="connsiteX38" fmla="*/ 0 w 7385721"/>
              <a:gd name="connsiteY38" fmla="*/ 1410240 h 6102000"/>
              <a:gd name="connsiteX39" fmla="*/ 0 w 7385721"/>
              <a:gd name="connsiteY39" fmla="*/ 854280 h 6102000"/>
              <a:gd name="connsiteX40" fmla="*/ 0 w 7385721"/>
              <a:gd name="connsiteY4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385721" h="6102000" fill="none" extrusionOk="0">
                <a:moveTo>
                  <a:pt x="0" y="0"/>
                </a:moveTo>
                <a:cubicBezTo>
                  <a:pt x="178391" y="6201"/>
                  <a:pt x="259591" y="-21258"/>
                  <a:pt x="449858" y="0"/>
                </a:cubicBezTo>
                <a:cubicBezTo>
                  <a:pt x="640125" y="21258"/>
                  <a:pt x="978820" y="-10246"/>
                  <a:pt x="1269001" y="0"/>
                </a:cubicBezTo>
                <a:cubicBezTo>
                  <a:pt x="1559182" y="10246"/>
                  <a:pt x="1683276" y="-29672"/>
                  <a:pt x="1940430" y="0"/>
                </a:cubicBezTo>
                <a:cubicBezTo>
                  <a:pt x="2197584" y="29672"/>
                  <a:pt x="2287636" y="18536"/>
                  <a:pt x="2390288" y="0"/>
                </a:cubicBezTo>
                <a:cubicBezTo>
                  <a:pt x="2492940" y="-18536"/>
                  <a:pt x="2760718" y="-32346"/>
                  <a:pt x="3061717" y="0"/>
                </a:cubicBezTo>
                <a:cubicBezTo>
                  <a:pt x="3362716" y="32346"/>
                  <a:pt x="3639349" y="-12224"/>
                  <a:pt x="3880861" y="0"/>
                </a:cubicBezTo>
                <a:cubicBezTo>
                  <a:pt x="4122373" y="12224"/>
                  <a:pt x="4286038" y="-9922"/>
                  <a:pt x="4478433" y="0"/>
                </a:cubicBezTo>
                <a:cubicBezTo>
                  <a:pt x="4670828" y="9922"/>
                  <a:pt x="4927693" y="11528"/>
                  <a:pt x="5076005" y="0"/>
                </a:cubicBezTo>
                <a:cubicBezTo>
                  <a:pt x="5224317" y="-11528"/>
                  <a:pt x="5577715" y="-540"/>
                  <a:pt x="5747434" y="0"/>
                </a:cubicBezTo>
                <a:cubicBezTo>
                  <a:pt x="5917153" y="540"/>
                  <a:pt x="6333281" y="23921"/>
                  <a:pt x="6492720" y="0"/>
                </a:cubicBezTo>
                <a:cubicBezTo>
                  <a:pt x="6652159" y="-23921"/>
                  <a:pt x="7127914" y="2806"/>
                  <a:pt x="7385721" y="0"/>
                </a:cubicBezTo>
                <a:cubicBezTo>
                  <a:pt x="7406107" y="329277"/>
                  <a:pt x="7415870" y="584569"/>
                  <a:pt x="7385721" y="739020"/>
                </a:cubicBezTo>
                <a:cubicBezTo>
                  <a:pt x="7355572" y="893471"/>
                  <a:pt x="7389794" y="1051172"/>
                  <a:pt x="7385721" y="1356000"/>
                </a:cubicBezTo>
                <a:cubicBezTo>
                  <a:pt x="7381648" y="1660828"/>
                  <a:pt x="7392446" y="1788541"/>
                  <a:pt x="7385721" y="1911960"/>
                </a:cubicBezTo>
                <a:cubicBezTo>
                  <a:pt x="7378996" y="2035379"/>
                  <a:pt x="7404544" y="2440012"/>
                  <a:pt x="7385721" y="2589960"/>
                </a:cubicBezTo>
                <a:cubicBezTo>
                  <a:pt x="7366898" y="2739908"/>
                  <a:pt x="7368705" y="3165265"/>
                  <a:pt x="7385721" y="3328980"/>
                </a:cubicBezTo>
                <a:cubicBezTo>
                  <a:pt x="7402737" y="3492695"/>
                  <a:pt x="7389609" y="3944010"/>
                  <a:pt x="7385721" y="4129020"/>
                </a:cubicBezTo>
                <a:cubicBezTo>
                  <a:pt x="7381833" y="4314030"/>
                  <a:pt x="7417125" y="4645976"/>
                  <a:pt x="7385721" y="4868040"/>
                </a:cubicBezTo>
                <a:cubicBezTo>
                  <a:pt x="7354317" y="5090104"/>
                  <a:pt x="7345963" y="5506048"/>
                  <a:pt x="7385721" y="6102000"/>
                </a:cubicBezTo>
                <a:cubicBezTo>
                  <a:pt x="7018102" y="6138797"/>
                  <a:pt x="7003703" y="6082770"/>
                  <a:pt x="6640435" y="6102000"/>
                </a:cubicBezTo>
                <a:cubicBezTo>
                  <a:pt x="6277167" y="6121230"/>
                  <a:pt x="6270910" y="6089139"/>
                  <a:pt x="6042863" y="6102000"/>
                </a:cubicBezTo>
                <a:cubicBezTo>
                  <a:pt x="5814816" y="6114861"/>
                  <a:pt x="5678179" y="6129968"/>
                  <a:pt x="5445291" y="6102000"/>
                </a:cubicBezTo>
                <a:cubicBezTo>
                  <a:pt x="5212403" y="6074032"/>
                  <a:pt x="4919429" y="6131347"/>
                  <a:pt x="4700004" y="6102000"/>
                </a:cubicBezTo>
                <a:cubicBezTo>
                  <a:pt x="4480579" y="6072653"/>
                  <a:pt x="4311497" y="6081563"/>
                  <a:pt x="4028575" y="6102000"/>
                </a:cubicBezTo>
                <a:cubicBezTo>
                  <a:pt x="3745653" y="6122437"/>
                  <a:pt x="3704508" y="6103956"/>
                  <a:pt x="3578718" y="6102000"/>
                </a:cubicBezTo>
                <a:cubicBezTo>
                  <a:pt x="3452928" y="6100044"/>
                  <a:pt x="3162301" y="6073521"/>
                  <a:pt x="2981146" y="6102000"/>
                </a:cubicBezTo>
                <a:cubicBezTo>
                  <a:pt x="2799991" y="6130479"/>
                  <a:pt x="2588494" y="6135783"/>
                  <a:pt x="2235859" y="6102000"/>
                </a:cubicBezTo>
                <a:cubicBezTo>
                  <a:pt x="1883224" y="6068217"/>
                  <a:pt x="1868674" y="6087429"/>
                  <a:pt x="1712144" y="6102000"/>
                </a:cubicBezTo>
                <a:cubicBezTo>
                  <a:pt x="1555615" y="6116571"/>
                  <a:pt x="1302316" y="6099162"/>
                  <a:pt x="893001" y="6102000"/>
                </a:cubicBezTo>
                <a:cubicBezTo>
                  <a:pt x="483686" y="6104838"/>
                  <a:pt x="298354" y="6122978"/>
                  <a:pt x="0" y="6102000"/>
                </a:cubicBezTo>
                <a:cubicBezTo>
                  <a:pt x="3257" y="5925315"/>
                  <a:pt x="5117" y="5723049"/>
                  <a:pt x="0" y="5424000"/>
                </a:cubicBezTo>
                <a:cubicBezTo>
                  <a:pt x="-5117" y="5124951"/>
                  <a:pt x="12712" y="5044850"/>
                  <a:pt x="0" y="4929060"/>
                </a:cubicBezTo>
                <a:cubicBezTo>
                  <a:pt x="-12712" y="4813270"/>
                  <a:pt x="6076" y="4585532"/>
                  <a:pt x="0" y="4251060"/>
                </a:cubicBezTo>
                <a:cubicBezTo>
                  <a:pt x="-6076" y="3916588"/>
                  <a:pt x="-8077" y="3953220"/>
                  <a:pt x="0" y="3695100"/>
                </a:cubicBezTo>
                <a:cubicBezTo>
                  <a:pt x="8077" y="3436980"/>
                  <a:pt x="-15198" y="3258572"/>
                  <a:pt x="0" y="3139140"/>
                </a:cubicBezTo>
                <a:cubicBezTo>
                  <a:pt x="15198" y="3019708"/>
                  <a:pt x="-26269" y="2837510"/>
                  <a:pt x="0" y="2583180"/>
                </a:cubicBezTo>
                <a:cubicBezTo>
                  <a:pt x="26269" y="2328850"/>
                  <a:pt x="4883" y="2267825"/>
                  <a:pt x="0" y="2027220"/>
                </a:cubicBezTo>
                <a:cubicBezTo>
                  <a:pt x="-4883" y="1786615"/>
                  <a:pt x="-20805" y="1694006"/>
                  <a:pt x="0" y="1410240"/>
                </a:cubicBezTo>
                <a:cubicBezTo>
                  <a:pt x="20805" y="1126474"/>
                  <a:pt x="-6273" y="978557"/>
                  <a:pt x="0" y="854280"/>
                </a:cubicBezTo>
                <a:cubicBezTo>
                  <a:pt x="6273" y="730003"/>
                  <a:pt x="-28408" y="384887"/>
                  <a:pt x="0" y="0"/>
                </a:cubicBezTo>
                <a:close/>
              </a:path>
              <a:path w="7385721" h="6102000" stroke="0" extrusionOk="0">
                <a:moveTo>
                  <a:pt x="0" y="0"/>
                </a:moveTo>
                <a:cubicBezTo>
                  <a:pt x="130863" y="27880"/>
                  <a:pt x="351038" y="-693"/>
                  <a:pt x="597572" y="0"/>
                </a:cubicBezTo>
                <a:cubicBezTo>
                  <a:pt x="844106" y="693"/>
                  <a:pt x="877671" y="4862"/>
                  <a:pt x="1047430" y="0"/>
                </a:cubicBezTo>
                <a:cubicBezTo>
                  <a:pt x="1217189" y="-4862"/>
                  <a:pt x="1679392" y="-18700"/>
                  <a:pt x="1866573" y="0"/>
                </a:cubicBezTo>
                <a:cubicBezTo>
                  <a:pt x="2053754" y="18700"/>
                  <a:pt x="2233379" y="23153"/>
                  <a:pt x="2464145" y="0"/>
                </a:cubicBezTo>
                <a:cubicBezTo>
                  <a:pt x="2694911" y="-23153"/>
                  <a:pt x="2824449" y="15052"/>
                  <a:pt x="3061717" y="0"/>
                </a:cubicBezTo>
                <a:cubicBezTo>
                  <a:pt x="3298985" y="-15052"/>
                  <a:pt x="3645515" y="-24508"/>
                  <a:pt x="3880861" y="0"/>
                </a:cubicBezTo>
                <a:cubicBezTo>
                  <a:pt x="4116207" y="24508"/>
                  <a:pt x="4164831" y="-14967"/>
                  <a:pt x="4404575" y="0"/>
                </a:cubicBezTo>
                <a:cubicBezTo>
                  <a:pt x="4644319" y="14967"/>
                  <a:pt x="5021857" y="-33778"/>
                  <a:pt x="5223719" y="0"/>
                </a:cubicBezTo>
                <a:cubicBezTo>
                  <a:pt x="5425581" y="33778"/>
                  <a:pt x="5710133" y="37536"/>
                  <a:pt x="6042863" y="0"/>
                </a:cubicBezTo>
                <a:cubicBezTo>
                  <a:pt x="6375593" y="-37536"/>
                  <a:pt x="6455691" y="27602"/>
                  <a:pt x="6714292" y="0"/>
                </a:cubicBezTo>
                <a:cubicBezTo>
                  <a:pt x="6972893" y="-27602"/>
                  <a:pt x="7189135" y="20304"/>
                  <a:pt x="7385721" y="0"/>
                </a:cubicBezTo>
                <a:cubicBezTo>
                  <a:pt x="7408544" y="303982"/>
                  <a:pt x="7370494" y="448014"/>
                  <a:pt x="7385721" y="616980"/>
                </a:cubicBezTo>
                <a:cubicBezTo>
                  <a:pt x="7400948" y="785946"/>
                  <a:pt x="7386793" y="906207"/>
                  <a:pt x="7385721" y="1111920"/>
                </a:cubicBezTo>
                <a:cubicBezTo>
                  <a:pt x="7384649" y="1317633"/>
                  <a:pt x="7391782" y="1526694"/>
                  <a:pt x="7385721" y="1789920"/>
                </a:cubicBezTo>
                <a:cubicBezTo>
                  <a:pt x="7379660" y="2053146"/>
                  <a:pt x="7375634" y="2220191"/>
                  <a:pt x="7385721" y="2467920"/>
                </a:cubicBezTo>
                <a:cubicBezTo>
                  <a:pt x="7395808" y="2715649"/>
                  <a:pt x="7369062" y="2947526"/>
                  <a:pt x="7385721" y="3145920"/>
                </a:cubicBezTo>
                <a:cubicBezTo>
                  <a:pt x="7402380" y="3344314"/>
                  <a:pt x="7414951" y="3621657"/>
                  <a:pt x="7385721" y="3884940"/>
                </a:cubicBezTo>
                <a:cubicBezTo>
                  <a:pt x="7356491" y="4148223"/>
                  <a:pt x="7379169" y="4422613"/>
                  <a:pt x="7385721" y="4623960"/>
                </a:cubicBezTo>
                <a:cubicBezTo>
                  <a:pt x="7392273" y="4825307"/>
                  <a:pt x="7415718" y="5023772"/>
                  <a:pt x="7385721" y="5362980"/>
                </a:cubicBezTo>
                <a:cubicBezTo>
                  <a:pt x="7355724" y="5702188"/>
                  <a:pt x="7366571" y="5811562"/>
                  <a:pt x="7385721" y="6102000"/>
                </a:cubicBezTo>
                <a:cubicBezTo>
                  <a:pt x="7245184" y="6118165"/>
                  <a:pt x="7051372" y="6093194"/>
                  <a:pt x="6862006" y="6102000"/>
                </a:cubicBezTo>
                <a:cubicBezTo>
                  <a:pt x="6672640" y="6110806"/>
                  <a:pt x="6418739" y="6097569"/>
                  <a:pt x="6190577" y="6102000"/>
                </a:cubicBezTo>
                <a:cubicBezTo>
                  <a:pt x="5962415" y="6106431"/>
                  <a:pt x="5813038" y="6111718"/>
                  <a:pt x="5666862" y="6102000"/>
                </a:cubicBezTo>
                <a:cubicBezTo>
                  <a:pt x="5520686" y="6092282"/>
                  <a:pt x="5187789" y="6071024"/>
                  <a:pt x="4995433" y="6102000"/>
                </a:cubicBezTo>
                <a:cubicBezTo>
                  <a:pt x="4803077" y="6132976"/>
                  <a:pt x="4676519" y="6110867"/>
                  <a:pt x="4545576" y="6102000"/>
                </a:cubicBezTo>
                <a:cubicBezTo>
                  <a:pt x="4414633" y="6093133"/>
                  <a:pt x="4237233" y="6087452"/>
                  <a:pt x="4095718" y="6102000"/>
                </a:cubicBezTo>
                <a:cubicBezTo>
                  <a:pt x="3954203" y="6116548"/>
                  <a:pt x="3697275" y="6093783"/>
                  <a:pt x="3424289" y="6102000"/>
                </a:cubicBezTo>
                <a:cubicBezTo>
                  <a:pt x="3151303" y="6110217"/>
                  <a:pt x="3107016" y="6093255"/>
                  <a:pt x="2900574" y="6102000"/>
                </a:cubicBezTo>
                <a:cubicBezTo>
                  <a:pt x="2694132" y="6110745"/>
                  <a:pt x="2428581" y="6095022"/>
                  <a:pt x="2155288" y="6102000"/>
                </a:cubicBezTo>
                <a:cubicBezTo>
                  <a:pt x="1881995" y="6108978"/>
                  <a:pt x="1785559" y="6115350"/>
                  <a:pt x="1631573" y="6102000"/>
                </a:cubicBezTo>
                <a:cubicBezTo>
                  <a:pt x="1477588" y="6088650"/>
                  <a:pt x="1203039" y="6088193"/>
                  <a:pt x="886287" y="6102000"/>
                </a:cubicBezTo>
                <a:cubicBezTo>
                  <a:pt x="569535" y="6115807"/>
                  <a:pt x="286643" y="6131033"/>
                  <a:pt x="0" y="6102000"/>
                </a:cubicBezTo>
                <a:cubicBezTo>
                  <a:pt x="34546" y="5915664"/>
                  <a:pt x="32507" y="5706727"/>
                  <a:pt x="0" y="5362980"/>
                </a:cubicBezTo>
                <a:cubicBezTo>
                  <a:pt x="-32507" y="5019233"/>
                  <a:pt x="24414" y="4813371"/>
                  <a:pt x="0" y="4623960"/>
                </a:cubicBezTo>
                <a:cubicBezTo>
                  <a:pt x="-24414" y="4434549"/>
                  <a:pt x="-24541" y="4117260"/>
                  <a:pt x="0" y="3823920"/>
                </a:cubicBezTo>
                <a:cubicBezTo>
                  <a:pt x="24541" y="3530580"/>
                  <a:pt x="16822" y="3364128"/>
                  <a:pt x="0" y="3206940"/>
                </a:cubicBezTo>
                <a:cubicBezTo>
                  <a:pt x="-16822" y="3049752"/>
                  <a:pt x="19510" y="2726089"/>
                  <a:pt x="0" y="2406900"/>
                </a:cubicBezTo>
                <a:cubicBezTo>
                  <a:pt x="-19510" y="2087711"/>
                  <a:pt x="14539" y="2128868"/>
                  <a:pt x="0" y="1850940"/>
                </a:cubicBezTo>
                <a:cubicBezTo>
                  <a:pt x="-14539" y="1573012"/>
                  <a:pt x="-10530" y="1458343"/>
                  <a:pt x="0" y="1356000"/>
                </a:cubicBezTo>
                <a:cubicBezTo>
                  <a:pt x="10530" y="1253657"/>
                  <a:pt x="-23873" y="985367"/>
                  <a:pt x="0" y="861060"/>
                </a:cubicBezTo>
                <a:cubicBezTo>
                  <a:pt x="23873" y="736753"/>
                  <a:pt x="-12195" y="423083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801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0DBEF-AA00-4905-A829-3F8BC270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5EAB3-321D-40E3-A635-CBD3C7F9B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845720-8C55-405E-99EF-4EB2373BD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4" y="400587"/>
            <a:ext cx="11546281" cy="6073926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39918"/>
                      <a:gd name="connsiteY0" fmla="*/ 0 h 6017974"/>
                      <a:gd name="connsiteX1" fmla="*/ 787336 w 11439918"/>
                      <a:gd name="connsiteY1" fmla="*/ 0 h 6017974"/>
                      <a:gd name="connsiteX2" fmla="*/ 1460272 w 11439918"/>
                      <a:gd name="connsiteY2" fmla="*/ 0 h 6017974"/>
                      <a:gd name="connsiteX3" fmla="*/ 2247607 w 11439918"/>
                      <a:gd name="connsiteY3" fmla="*/ 0 h 6017974"/>
                      <a:gd name="connsiteX4" fmla="*/ 2920544 w 11439918"/>
                      <a:gd name="connsiteY4" fmla="*/ 0 h 6017974"/>
                      <a:gd name="connsiteX5" fmla="*/ 3593480 w 11439918"/>
                      <a:gd name="connsiteY5" fmla="*/ 0 h 6017974"/>
                      <a:gd name="connsiteX6" fmla="*/ 4266416 w 11439918"/>
                      <a:gd name="connsiteY6" fmla="*/ 0 h 6017974"/>
                      <a:gd name="connsiteX7" fmla="*/ 4596155 w 11439918"/>
                      <a:gd name="connsiteY7" fmla="*/ 0 h 6017974"/>
                      <a:gd name="connsiteX8" fmla="*/ 5383491 w 11439918"/>
                      <a:gd name="connsiteY8" fmla="*/ 0 h 6017974"/>
                      <a:gd name="connsiteX9" fmla="*/ 5713230 w 11439918"/>
                      <a:gd name="connsiteY9" fmla="*/ 0 h 6017974"/>
                      <a:gd name="connsiteX10" fmla="*/ 6386166 w 11439918"/>
                      <a:gd name="connsiteY10" fmla="*/ 0 h 6017974"/>
                      <a:gd name="connsiteX11" fmla="*/ 7287901 w 11439918"/>
                      <a:gd name="connsiteY11" fmla="*/ 0 h 6017974"/>
                      <a:gd name="connsiteX12" fmla="*/ 8189635 w 11439918"/>
                      <a:gd name="connsiteY12" fmla="*/ 0 h 6017974"/>
                      <a:gd name="connsiteX13" fmla="*/ 8976971 w 11439918"/>
                      <a:gd name="connsiteY13" fmla="*/ 0 h 6017974"/>
                      <a:gd name="connsiteX14" fmla="*/ 9535508 w 11439918"/>
                      <a:gd name="connsiteY14" fmla="*/ 0 h 6017974"/>
                      <a:gd name="connsiteX15" fmla="*/ 9865247 w 11439918"/>
                      <a:gd name="connsiteY15" fmla="*/ 0 h 6017974"/>
                      <a:gd name="connsiteX16" fmla="*/ 10423784 w 11439918"/>
                      <a:gd name="connsiteY16" fmla="*/ 0 h 6017974"/>
                      <a:gd name="connsiteX17" fmla="*/ 11439918 w 11439918"/>
                      <a:gd name="connsiteY17" fmla="*/ 0 h 6017974"/>
                      <a:gd name="connsiteX18" fmla="*/ 11439918 w 11439918"/>
                      <a:gd name="connsiteY18" fmla="*/ 789023 h 6017974"/>
                      <a:gd name="connsiteX19" fmla="*/ 11439918 w 11439918"/>
                      <a:gd name="connsiteY19" fmla="*/ 1578047 h 6017974"/>
                      <a:gd name="connsiteX20" fmla="*/ 11439918 w 11439918"/>
                      <a:gd name="connsiteY20" fmla="*/ 2126351 h 6017974"/>
                      <a:gd name="connsiteX21" fmla="*/ 11439918 w 11439918"/>
                      <a:gd name="connsiteY21" fmla="*/ 2915374 h 6017974"/>
                      <a:gd name="connsiteX22" fmla="*/ 11439918 w 11439918"/>
                      <a:gd name="connsiteY22" fmla="*/ 3463678 h 6017974"/>
                      <a:gd name="connsiteX23" fmla="*/ 11439918 w 11439918"/>
                      <a:gd name="connsiteY23" fmla="*/ 4192522 h 6017974"/>
                      <a:gd name="connsiteX24" fmla="*/ 11439918 w 11439918"/>
                      <a:gd name="connsiteY24" fmla="*/ 4981545 h 6017974"/>
                      <a:gd name="connsiteX25" fmla="*/ 11439918 w 11439918"/>
                      <a:gd name="connsiteY25" fmla="*/ 6017974 h 6017974"/>
                      <a:gd name="connsiteX26" fmla="*/ 10538183 w 11439918"/>
                      <a:gd name="connsiteY26" fmla="*/ 6017974 h 6017974"/>
                      <a:gd name="connsiteX27" fmla="*/ 10208444 w 11439918"/>
                      <a:gd name="connsiteY27" fmla="*/ 6017974 h 6017974"/>
                      <a:gd name="connsiteX28" fmla="*/ 9306710 w 11439918"/>
                      <a:gd name="connsiteY28" fmla="*/ 6017974 h 6017974"/>
                      <a:gd name="connsiteX29" fmla="*/ 8748173 w 11439918"/>
                      <a:gd name="connsiteY29" fmla="*/ 6017974 h 6017974"/>
                      <a:gd name="connsiteX30" fmla="*/ 8075236 w 11439918"/>
                      <a:gd name="connsiteY30" fmla="*/ 6017974 h 6017974"/>
                      <a:gd name="connsiteX31" fmla="*/ 7631098 w 11439918"/>
                      <a:gd name="connsiteY31" fmla="*/ 6017974 h 6017974"/>
                      <a:gd name="connsiteX32" fmla="*/ 6843763 w 11439918"/>
                      <a:gd name="connsiteY32" fmla="*/ 6017974 h 6017974"/>
                      <a:gd name="connsiteX33" fmla="*/ 5942028 w 11439918"/>
                      <a:gd name="connsiteY33" fmla="*/ 6017974 h 6017974"/>
                      <a:gd name="connsiteX34" fmla="*/ 5383491 w 11439918"/>
                      <a:gd name="connsiteY34" fmla="*/ 6017974 h 6017974"/>
                      <a:gd name="connsiteX35" fmla="*/ 4481756 w 11439918"/>
                      <a:gd name="connsiteY35" fmla="*/ 6017974 h 6017974"/>
                      <a:gd name="connsiteX36" fmla="*/ 3808820 w 11439918"/>
                      <a:gd name="connsiteY36" fmla="*/ 6017974 h 6017974"/>
                      <a:gd name="connsiteX37" fmla="*/ 2907085 w 11439918"/>
                      <a:gd name="connsiteY37" fmla="*/ 6017974 h 6017974"/>
                      <a:gd name="connsiteX38" fmla="*/ 2005350 w 11439918"/>
                      <a:gd name="connsiteY38" fmla="*/ 6017974 h 6017974"/>
                      <a:gd name="connsiteX39" fmla="*/ 1561212 w 11439918"/>
                      <a:gd name="connsiteY39" fmla="*/ 6017974 h 6017974"/>
                      <a:gd name="connsiteX40" fmla="*/ 1002675 w 11439918"/>
                      <a:gd name="connsiteY40" fmla="*/ 6017974 h 6017974"/>
                      <a:gd name="connsiteX41" fmla="*/ 0 w 11439918"/>
                      <a:gd name="connsiteY41" fmla="*/ 6017974 h 6017974"/>
                      <a:gd name="connsiteX42" fmla="*/ 0 w 11439918"/>
                      <a:gd name="connsiteY42" fmla="*/ 5349310 h 6017974"/>
                      <a:gd name="connsiteX43" fmla="*/ 0 w 11439918"/>
                      <a:gd name="connsiteY43" fmla="*/ 4861186 h 6017974"/>
                      <a:gd name="connsiteX44" fmla="*/ 0 w 11439918"/>
                      <a:gd name="connsiteY44" fmla="*/ 4373061 h 6017974"/>
                      <a:gd name="connsiteX45" fmla="*/ 0 w 11439918"/>
                      <a:gd name="connsiteY45" fmla="*/ 3584038 h 6017974"/>
                      <a:gd name="connsiteX46" fmla="*/ 0 w 11439918"/>
                      <a:gd name="connsiteY46" fmla="*/ 2975554 h 6017974"/>
                      <a:gd name="connsiteX47" fmla="*/ 0 w 11439918"/>
                      <a:gd name="connsiteY47" fmla="*/ 2186531 h 6017974"/>
                      <a:gd name="connsiteX48" fmla="*/ 0 w 11439918"/>
                      <a:gd name="connsiteY48" fmla="*/ 1578047 h 6017974"/>
                      <a:gd name="connsiteX49" fmla="*/ 0 w 11439918"/>
                      <a:gd name="connsiteY49" fmla="*/ 849203 h 6017974"/>
                      <a:gd name="connsiteX50" fmla="*/ 0 w 11439918"/>
                      <a:gd name="connsiteY50" fmla="*/ 0 h 601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11439918" h="6017974" fill="none" extrusionOk="0">
                        <a:moveTo>
                          <a:pt x="0" y="0"/>
                        </a:moveTo>
                        <a:cubicBezTo>
                          <a:pt x="350756" y="-30832"/>
                          <a:pt x="451063" y="23475"/>
                          <a:pt x="787336" y="0"/>
                        </a:cubicBezTo>
                        <a:cubicBezTo>
                          <a:pt x="1123609" y="-23475"/>
                          <a:pt x="1139429" y="13411"/>
                          <a:pt x="1460272" y="0"/>
                        </a:cubicBezTo>
                        <a:cubicBezTo>
                          <a:pt x="1781115" y="-13411"/>
                          <a:pt x="2005661" y="-15653"/>
                          <a:pt x="2247607" y="0"/>
                        </a:cubicBezTo>
                        <a:cubicBezTo>
                          <a:pt x="2489554" y="15653"/>
                          <a:pt x="2683554" y="-25100"/>
                          <a:pt x="2920544" y="0"/>
                        </a:cubicBezTo>
                        <a:cubicBezTo>
                          <a:pt x="3157534" y="25100"/>
                          <a:pt x="3342139" y="19783"/>
                          <a:pt x="3593480" y="0"/>
                        </a:cubicBezTo>
                        <a:cubicBezTo>
                          <a:pt x="3844821" y="-19783"/>
                          <a:pt x="3991514" y="30882"/>
                          <a:pt x="4266416" y="0"/>
                        </a:cubicBezTo>
                        <a:cubicBezTo>
                          <a:pt x="4541318" y="-30882"/>
                          <a:pt x="4495182" y="-4691"/>
                          <a:pt x="4596155" y="0"/>
                        </a:cubicBezTo>
                        <a:cubicBezTo>
                          <a:pt x="4697128" y="4691"/>
                          <a:pt x="5152049" y="-28393"/>
                          <a:pt x="5383491" y="0"/>
                        </a:cubicBezTo>
                        <a:cubicBezTo>
                          <a:pt x="5614933" y="28393"/>
                          <a:pt x="5555727" y="7885"/>
                          <a:pt x="5713230" y="0"/>
                        </a:cubicBezTo>
                        <a:cubicBezTo>
                          <a:pt x="5870733" y="-7885"/>
                          <a:pt x="6251110" y="-9988"/>
                          <a:pt x="6386166" y="0"/>
                        </a:cubicBezTo>
                        <a:cubicBezTo>
                          <a:pt x="6521222" y="9988"/>
                          <a:pt x="6923387" y="-21654"/>
                          <a:pt x="7287901" y="0"/>
                        </a:cubicBezTo>
                        <a:cubicBezTo>
                          <a:pt x="7652415" y="21654"/>
                          <a:pt x="7976145" y="4490"/>
                          <a:pt x="8189635" y="0"/>
                        </a:cubicBezTo>
                        <a:cubicBezTo>
                          <a:pt x="8403125" y="-4490"/>
                          <a:pt x="8649623" y="17991"/>
                          <a:pt x="8976971" y="0"/>
                        </a:cubicBezTo>
                        <a:cubicBezTo>
                          <a:pt x="9304319" y="-17991"/>
                          <a:pt x="9373183" y="17518"/>
                          <a:pt x="9535508" y="0"/>
                        </a:cubicBezTo>
                        <a:cubicBezTo>
                          <a:pt x="9697833" y="-17518"/>
                          <a:pt x="9773027" y="-6925"/>
                          <a:pt x="9865247" y="0"/>
                        </a:cubicBezTo>
                        <a:cubicBezTo>
                          <a:pt x="9957467" y="6925"/>
                          <a:pt x="10169621" y="3031"/>
                          <a:pt x="10423784" y="0"/>
                        </a:cubicBezTo>
                        <a:cubicBezTo>
                          <a:pt x="10677947" y="-3031"/>
                          <a:pt x="11208003" y="-19999"/>
                          <a:pt x="11439918" y="0"/>
                        </a:cubicBezTo>
                        <a:cubicBezTo>
                          <a:pt x="11465312" y="390867"/>
                          <a:pt x="11409923" y="534208"/>
                          <a:pt x="11439918" y="789023"/>
                        </a:cubicBezTo>
                        <a:cubicBezTo>
                          <a:pt x="11469913" y="1043838"/>
                          <a:pt x="11419622" y="1286532"/>
                          <a:pt x="11439918" y="1578047"/>
                        </a:cubicBezTo>
                        <a:cubicBezTo>
                          <a:pt x="11460214" y="1869562"/>
                          <a:pt x="11443076" y="1936650"/>
                          <a:pt x="11439918" y="2126351"/>
                        </a:cubicBezTo>
                        <a:cubicBezTo>
                          <a:pt x="11436760" y="2316052"/>
                          <a:pt x="11432085" y="2613767"/>
                          <a:pt x="11439918" y="2915374"/>
                        </a:cubicBezTo>
                        <a:cubicBezTo>
                          <a:pt x="11447751" y="3216981"/>
                          <a:pt x="11416798" y="3250283"/>
                          <a:pt x="11439918" y="3463678"/>
                        </a:cubicBezTo>
                        <a:cubicBezTo>
                          <a:pt x="11463038" y="3677073"/>
                          <a:pt x="11412177" y="3886902"/>
                          <a:pt x="11439918" y="4192522"/>
                        </a:cubicBezTo>
                        <a:cubicBezTo>
                          <a:pt x="11467659" y="4498142"/>
                          <a:pt x="11431341" y="4616009"/>
                          <a:pt x="11439918" y="4981545"/>
                        </a:cubicBezTo>
                        <a:cubicBezTo>
                          <a:pt x="11448495" y="5347081"/>
                          <a:pt x="11431801" y="5624477"/>
                          <a:pt x="11439918" y="6017974"/>
                        </a:cubicBezTo>
                        <a:cubicBezTo>
                          <a:pt x="11201175" y="6031042"/>
                          <a:pt x="10793642" y="5974679"/>
                          <a:pt x="10538183" y="6017974"/>
                        </a:cubicBezTo>
                        <a:cubicBezTo>
                          <a:pt x="10282724" y="6061269"/>
                          <a:pt x="10285952" y="6015078"/>
                          <a:pt x="10208444" y="6017974"/>
                        </a:cubicBezTo>
                        <a:cubicBezTo>
                          <a:pt x="10130936" y="6020870"/>
                          <a:pt x="9578185" y="6013280"/>
                          <a:pt x="9306710" y="6017974"/>
                        </a:cubicBezTo>
                        <a:cubicBezTo>
                          <a:pt x="9035235" y="6022668"/>
                          <a:pt x="8930550" y="6011592"/>
                          <a:pt x="8748173" y="6017974"/>
                        </a:cubicBezTo>
                        <a:cubicBezTo>
                          <a:pt x="8565796" y="6024356"/>
                          <a:pt x="8259465" y="5996545"/>
                          <a:pt x="8075236" y="6017974"/>
                        </a:cubicBezTo>
                        <a:cubicBezTo>
                          <a:pt x="7891007" y="6039403"/>
                          <a:pt x="7827625" y="6003196"/>
                          <a:pt x="7631098" y="6017974"/>
                        </a:cubicBezTo>
                        <a:cubicBezTo>
                          <a:pt x="7434571" y="6032752"/>
                          <a:pt x="7214804" y="6053776"/>
                          <a:pt x="6843763" y="6017974"/>
                        </a:cubicBezTo>
                        <a:cubicBezTo>
                          <a:pt x="6472722" y="5982172"/>
                          <a:pt x="6379773" y="5984735"/>
                          <a:pt x="5942028" y="6017974"/>
                        </a:cubicBezTo>
                        <a:cubicBezTo>
                          <a:pt x="5504283" y="6051213"/>
                          <a:pt x="5551171" y="6023015"/>
                          <a:pt x="5383491" y="6017974"/>
                        </a:cubicBezTo>
                        <a:cubicBezTo>
                          <a:pt x="5215811" y="6012933"/>
                          <a:pt x="4720147" y="5974212"/>
                          <a:pt x="4481756" y="6017974"/>
                        </a:cubicBezTo>
                        <a:cubicBezTo>
                          <a:pt x="4243365" y="6061736"/>
                          <a:pt x="4046940" y="6034602"/>
                          <a:pt x="3808820" y="6017974"/>
                        </a:cubicBezTo>
                        <a:cubicBezTo>
                          <a:pt x="3570700" y="6001346"/>
                          <a:pt x="3299004" y="6015881"/>
                          <a:pt x="2907085" y="6017974"/>
                        </a:cubicBezTo>
                        <a:cubicBezTo>
                          <a:pt x="2515166" y="6020067"/>
                          <a:pt x="2262386" y="6041571"/>
                          <a:pt x="2005350" y="6017974"/>
                        </a:cubicBezTo>
                        <a:cubicBezTo>
                          <a:pt x="1748315" y="5994377"/>
                          <a:pt x="1773911" y="6031446"/>
                          <a:pt x="1561212" y="6017974"/>
                        </a:cubicBezTo>
                        <a:cubicBezTo>
                          <a:pt x="1348513" y="6004502"/>
                          <a:pt x="1178688" y="6033754"/>
                          <a:pt x="1002675" y="6017974"/>
                        </a:cubicBezTo>
                        <a:cubicBezTo>
                          <a:pt x="826662" y="6002194"/>
                          <a:pt x="244766" y="6037853"/>
                          <a:pt x="0" y="6017974"/>
                        </a:cubicBezTo>
                        <a:cubicBezTo>
                          <a:pt x="-655" y="5833610"/>
                          <a:pt x="-22264" y="5494910"/>
                          <a:pt x="0" y="5349310"/>
                        </a:cubicBezTo>
                        <a:cubicBezTo>
                          <a:pt x="22264" y="5203710"/>
                          <a:pt x="-2094" y="5065871"/>
                          <a:pt x="0" y="4861186"/>
                        </a:cubicBezTo>
                        <a:cubicBezTo>
                          <a:pt x="2094" y="4656501"/>
                          <a:pt x="13729" y="4479840"/>
                          <a:pt x="0" y="4373061"/>
                        </a:cubicBezTo>
                        <a:cubicBezTo>
                          <a:pt x="-13729" y="4266283"/>
                          <a:pt x="-12565" y="3789420"/>
                          <a:pt x="0" y="3584038"/>
                        </a:cubicBezTo>
                        <a:cubicBezTo>
                          <a:pt x="12565" y="3378656"/>
                          <a:pt x="8964" y="3115935"/>
                          <a:pt x="0" y="2975554"/>
                        </a:cubicBezTo>
                        <a:cubicBezTo>
                          <a:pt x="-8964" y="2835173"/>
                          <a:pt x="-8668" y="2476036"/>
                          <a:pt x="0" y="2186531"/>
                        </a:cubicBezTo>
                        <a:cubicBezTo>
                          <a:pt x="8668" y="1897026"/>
                          <a:pt x="-26851" y="1809561"/>
                          <a:pt x="0" y="1578047"/>
                        </a:cubicBezTo>
                        <a:cubicBezTo>
                          <a:pt x="26851" y="1346533"/>
                          <a:pt x="36268" y="1152807"/>
                          <a:pt x="0" y="849203"/>
                        </a:cubicBezTo>
                        <a:cubicBezTo>
                          <a:pt x="-36268" y="545599"/>
                          <a:pt x="41481" y="383510"/>
                          <a:pt x="0" y="0"/>
                        </a:cubicBezTo>
                        <a:close/>
                      </a:path>
                      <a:path w="11439918" h="6017974" stroke="0" extrusionOk="0">
                        <a:moveTo>
                          <a:pt x="0" y="0"/>
                        </a:moveTo>
                        <a:cubicBezTo>
                          <a:pt x="192956" y="2845"/>
                          <a:pt x="310519" y="-1034"/>
                          <a:pt x="558537" y="0"/>
                        </a:cubicBezTo>
                        <a:cubicBezTo>
                          <a:pt x="806555" y="1034"/>
                          <a:pt x="745146" y="-7193"/>
                          <a:pt x="888276" y="0"/>
                        </a:cubicBezTo>
                        <a:cubicBezTo>
                          <a:pt x="1031406" y="7193"/>
                          <a:pt x="1443897" y="-26767"/>
                          <a:pt x="1790011" y="0"/>
                        </a:cubicBezTo>
                        <a:cubicBezTo>
                          <a:pt x="2136126" y="26767"/>
                          <a:pt x="2080208" y="-6171"/>
                          <a:pt x="2348548" y="0"/>
                        </a:cubicBezTo>
                        <a:cubicBezTo>
                          <a:pt x="2616888" y="6171"/>
                          <a:pt x="2714337" y="-13145"/>
                          <a:pt x="2907085" y="0"/>
                        </a:cubicBezTo>
                        <a:cubicBezTo>
                          <a:pt x="3099833" y="13145"/>
                          <a:pt x="3555924" y="27427"/>
                          <a:pt x="3808820" y="0"/>
                        </a:cubicBezTo>
                        <a:cubicBezTo>
                          <a:pt x="4061717" y="-27427"/>
                          <a:pt x="4091145" y="10228"/>
                          <a:pt x="4252958" y="0"/>
                        </a:cubicBezTo>
                        <a:cubicBezTo>
                          <a:pt x="4414771" y="-10228"/>
                          <a:pt x="4828782" y="-8470"/>
                          <a:pt x="5154692" y="0"/>
                        </a:cubicBezTo>
                        <a:cubicBezTo>
                          <a:pt x="5480602" y="8470"/>
                          <a:pt x="5875572" y="-10929"/>
                          <a:pt x="6056427" y="0"/>
                        </a:cubicBezTo>
                        <a:cubicBezTo>
                          <a:pt x="6237283" y="10929"/>
                          <a:pt x="6493042" y="5005"/>
                          <a:pt x="6729364" y="0"/>
                        </a:cubicBezTo>
                        <a:cubicBezTo>
                          <a:pt x="6965686" y="-5005"/>
                          <a:pt x="7219761" y="-41253"/>
                          <a:pt x="7631098" y="0"/>
                        </a:cubicBezTo>
                        <a:cubicBezTo>
                          <a:pt x="8042435" y="41253"/>
                          <a:pt x="8039067" y="-22513"/>
                          <a:pt x="8189635" y="0"/>
                        </a:cubicBezTo>
                        <a:cubicBezTo>
                          <a:pt x="8340203" y="22513"/>
                          <a:pt x="8525396" y="10868"/>
                          <a:pt x="8748173" y="0"/>
                        </a:cubicBezTo>
                        <a:cubicBezTo>
                          <a:pt x="8970950" y="-10868"/>
                          <a:pt x="9150025" y="-28561"/>
                          <a:pt x="9535508" y="0"/>
                        </a:cubicBezTo>
                        <a:cubicBezTo>
                          <a:pt x="9920991" y="28561"/>
                          <a:pt x="9875142" y="-13434"/>
                          <a:pt x="10094045" y="0"/>
                        </a:cubicBezTo>
                        <a:cubicBezTo>
                          <a:pt x="10312948" y="13434"/>
                          <a:pt x="11123588" y="-27736"/>
                          <a:pt x="11439918" y="0"/>
                        </a:cubicBezTo>
                        <a:cubicBezTo>
                          <a:pt x="11415608" y="215597"/>
                          <a:pt x="11445702" y="420820"/>
                          <a:pt x="11439918" y="789023"/>
                        </a:cubicBezTo>
                        <a:cubicBezTo>
                          <a:pt x="11434134" y="1157226"/>
                          <a:pt x="11435371" y="1295120"/>
                          <a:pt x="11439918" y="1517867"/>
                        </a:cubicBezTo>
                        <a:cubicBezTo>
                          <a:pt x="11444465" y="1740614"/>
                          <a:pt x="11416801" y="2077590"/>
                          <a:pt x="11439918" y="2246710"/>
                        </a:cubicBezTo>
                        <a:cubicBezTo>
                          <a:pt x="11463035" y="2415830"/>
                          <a:pt x="11416256" y="2619829"/>
                          <a:pt x="11439918" y="2734835"/>
                        </a:cubicBezTo>
                        <a:cubicBezTo>
                          <a:pt x="11463580" y="2849841"/>
                          <a:pt x="11421095" y="3147785"/>
                          <a:pt x="11439918" y="3283139"/>
                        </a:cubicBezTo>
                        <a:cubicBezTo>
                          <a:pt x="11458741" y="3418493"/>
                          <a:pt x="11429048" y="3726864"/>
                          <a:pt x="11439918" y="4011983"/>
                        </a:cubicBezTo>
                        <a:cubicBezTo>
                          <a:pt x="11450788" y="4297102"/>
                          <a:pt x="11420702" y="4332072"/>
                          <a:pt x="11439918" y="4620467"/>
                        </a:cubicBezTo>
                        <a:cubicBezTo>
                          <a:pt x="11459134" y="4908862"/>
                          <a:pt x="11452291" y="4905479"/>
                          <a:pt x="11439918" y="5168771"/>
                        </a:cubicBezTo>
                        <a:cubicBezTo>
                          <a:pt x="11427545" y="5432063"/>
                          <a:pt x="11416382" y="5829097"/>
                          <a:pt x="11439918" y="6017974"/>
                        </a:cubicBezTo>
                        <a:cubicBezTo>
                          <a:pt x="11252176" y="6039237"/>
                          <a:pt x="11000838" y="6042790"/>
                          <a:pt x="10766982" y="6017974"/>
                        </a:cubicBezTo>
                        <a:cubicBezTo>
                          <a:pt x="10533126" y="5993158"/>
                          <a:pt x="10299490" y="6037058"/>
                          <a:pt x="10094045" y="6017974"/>
                        </a:cubicBezTo>
                        <a:cubicBezTo>
                          <a:pt x="9888600" y="5998890"/>
                          <a:pt x="9797912" y="6011497"/>
                          <a:pt x="9649907" y="6017974"/>
                        </a:cubicBezTo>
                        <a:cubicBezTo>
                          <a:pt x="9501902" y="6024451"/>
                          <a:pt x="9062682" y="6026626"/>
                          <a:pt x="8862572" y="6017974"/>
                        </a:cubicBezTo>
                        <a:cubicBezTo>
                          <a:pt x="8662463" y="6009322"/>
                          <a:pt x="8590071" y="6011836"/>
                          <a:pt x="8418434" y="6017974"/>
                        </a:cubicBezTo>
                        <a:cubicBezTo>
                          <a:pt x="8246797" y="6024112"/>
                          <a:pt x="7906926" y="6055120"/>
                          <a:pt x="7631098" y="6017974"/>
                        </a:cubicBezTo>
                        <a:cubicBezTo>
                          <a:pt x="7355270" y="5980828"/>
                          <a:pt x="7383753" y="6023176"/>
                          <a:pt x="7301359" y="6017974"/>
                        </a:cubicBezTo>
                        <a:cubicBezTo>
                          <a:pt x="7218965" y="6012772"/>
                          <a:pt x="6872351" y="6012181"/>
                          <a:pt x="6514024" y="6017974"/>
                        </a:cubicBezTo>
                        <a:cubicBezTo>
                          <a:pt x="6155698" y="6023767"/>
                          <a:pt x="6268074" y="6012565"/>
                          <a:pt x="6069886" y="6017974"/>
                        </a:cubicBezTo>
                        <a:cubicBezTo>
                          <a:pt x="5871698" y="6023383"/>
                          <a:pt x="5833089" y="6010470"/>
                          <a:pt x="5740147" y="6017974"/>
                        </a:cubicBezTo>
                        <a:cubicBezTo>
                          <a:pt x="5647205" y="6025478"/>
                          <a:pt x="5487090" y="6035510"/>
                          <a:pt x="5296009" y="6017974"/>
                        </a:cubicBezTo>
                        <a:cubicBezTo>
                          <a:pt x="5104928" y="6000438"/>
                          <a:pt x="4734381" y="6012397"/>
                          <a:pt x="4508674" y="6017974"/>
                        </a:cubicBezTo>
                        <a:cubicBezTo>
                          <a:pt x="4282968" y="6023551"/>
                          <a:pt x="4195036" y="6018452"/>
                          <a:pt x="4064536" y="6017974"/>
                        </a:cubicBezTo>
                        <a:cubicBezTo>
                          <a:pt x="3934036" y="6017496"/>
                          <a:pt x="3842938" y="6020374"/>
                          <a:pt x="3734797" y="6017974"/>
                        </a:cubicBezTo>
                        <a:cubicBezTo>
                          <a:pt x="3626656" y="6015574"/>
                          <a:pt x="3510268" y="6027262"/>
                          <a:pt x="3290659" y="6017974"/>
                        </a:cubicBezTo>
                        <a:cubicBezTo>
                          <a:pt x="3071050" y="6008686"/>
                          <a:pt x="2993055" y="6019932"/>
                          <a:pt x="2732122" y="6017974"/>
                        </a:cubicBezTo>
                        <a:cubicBezTo>
                          <a:pt x="2471189" y="6016016"/>
                          <a:pt x="2368821" y="5994187"/>
                          <a:pt x="2059185" y="6017974"/>
                        </a:cubicBezTo>
                        <a:cubicBezTo>
                          <a:pt x="1749549" y="6041761"/>
                          <a:pt x="1808312" y="6004770"/>
                          <a:pt x="1615047" y="6017974"/>
                        </a:cubicBezTo>
                        <a:cubicBezTo>
                          <a:pt x="1421782" y="6031178"/>
                          <a:pt x="1095546" y="6057314"/>
                          <a:pt x="713313" y="6017974"/>
                        </a:cubicBezTo>
                        <a:cubicBezTo>
                          <a:pt x="331080" y="5978634"/>
                          <a:pt x="288781" y="6041558"/>
                          <a:pt x="0" y="6017974"/>
                        </a:cubicBezTo>
                        <a:cubicBezTo>
                          <a:pt x="28062" y="5848958"/>
                          <a:pt x="30867" y="5621167"/>
                          <a:pt x="0" y="5228951"/>
                        </a:cubicBezTo>
                        <a:cubicBezTo>
                          <a:pt x="-30867" y="4836735"/>
                          <a:pt x="30255" y="4854359"/>
                          <a:pt x="0" y="4560287"/>
                        </a:cubicBezTo>
                        <a:cubicBezTo>
                          <a:pt x="-30255" y="4266215"/>
                          <a:pt x="-21566" y="4045885"/>
                          <a:pt x="0" y="3891623"/>
                        </a:cubicBezTo>
                        <a:cubicBezTo>
                          <a:pt x="21566" y="3737361"/>
                          <a:pt x="-28227" y="3547494"/>
                          <a:pt x="0" y="3283139"/>
                        </a:cubicBezTo>
                        <a:cubicBezTo>
                          <a:pt x="28227" y="3018784"/>
                          <a:pt x="-32292" y="2766169"/>
                          <a:pt x="0" y="2554296"/>
                        </a:cubicBezTo>
                        <a:cubicBezTo>
                          <a:pt x="32292" y="2342423"/>
                          <a:pt x="-11996" y="2114225"/>
                          <a:pt x="0" y="1885632"/>
                        </a:cubicBezTo>
                        <a:cubicBezTo>
                          <a:pt x="11996" y="1657039"/>
                          <a:pt x="-24673" y="1376906"/>
                          <a:pt x="0" y="1096609"/>
                        </a:cubicBezTo>
                        <a:cubicBezTo>
                          <a:pt x="24673" y="816312"/>
                          <a:pt x="-24615" y="3567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626871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51DEF1-414D-49AF-9F82-15B797A5F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3" y="388521"/>
            <a:ext cx="3579375" cy="6079850"/>
          </a:xfrm>
          <a:custGeom>
            <a:avLst/>
            <a:gdLst>
              <a:gd name="connsiteX0" fmla="*/ 0 w 3579375"/>
              <a:gd name="connsiteY0" fmla="*/ 0 h 6079850"/>
              <a:gd name="connsiteX1" fmla="*/ 668150 w 3579375"/>
              <a:gd name="connsiteY1" fmla="*/ 0 h 6079850"/>
              <a:gd name="connsiteX2" fmla="*/ 1228919 w 3579375"/>
              <a:gd name="connsiteY2" fmla="*/ 0 h 6079850"/>
              <a:gd name="connsiteX3" fmla="*/ 1789687 w 3579375"/>
              <a:gd name="connsiteY3" fmla="*/ 0 h 6079850"/>
              <a:gd name="connsiteX4" fmla="*/ 2422044 w 3579375"/>
              <a:gd name="connsiteY4" fmla="*/ 0 h 6079850"/>
              <a:gd name="connsiteX5" fmla="*/ 2911225 w 3579375"/>
              <a:gd name="connsiteY5" fmla="*/ 0 h 6079850"/>
              <a:gd name="connsiteX6" fmla="*/ 3579375 w 3579375"/>
              <a:gd name="connsiteY6" fmla="*/ 0 h 6079850"/>
              <a:gd name="connsiteX7" fmla="*/ 3579375 w 3579375"/>
              <a:gd name="connsiteY7" fmla="*/ 736337 h 6079850"/>
              <a:gd name="connsiteX8" fmla="*/ 3579375 w 3579375"/>
              <a:gd name="connsiteY8" fmla="*/ 1411876 h 6079850"/>
              <a:gd name="connsiteX9" fmla="*/ 3579375 w 3579375"/>
              <a:gd name="connsiteY9" fmla="*/ 2148214 h 6079850"/>
              <a:gd name="connsiteX10" fmla="*/ 3579375 w 3579375"/>
              <a:gd name="connsiteY10" fmla="*/ 2641357 h 6079850"/>
              <a:gd name="connsiteX11" fmla="*/ 3579375 w 3579375"/>
              <a:gd name="connsiteY11" fmla="*/ 3195299 h 6079850"/>
              <a:gd name="connsiteX12" fmla="*/ 3579375 w 3579375"/>
              <a:gd name="connsiteY12" fmla="*/ 3810039 h 6079850"/>
              <a:gd name="connsiteX13" fmla="*/ 3579375 w 3579375"/>
              <a:gd name="connsiteY13" fmla="*/ 4303183 h 6079850"/>
              <a:gd name="connsiteX14" fmla="*/ 3579375 w 3579375"/>
              <a:gd name="connsiteY14" fmla="*/ 4917923 h 6079850"/>
              <a:gd name="connsiteX15" fmla="*/ 3579375 w 3579375"/>
              <a:gd name="connsiteY15" fmla="*/ 6079850 h 6079850"/>
              <a:gd name="connsiteX16" fmla="*/ 3054400 w 3579375"/>
              <a:gd name="connsiteY16" fmla="*/ 6079850 h 6079850"/>
              <a:gd name="connsiteX17" fmla="*/ 2457838 w 3579375"/>
              <a:gd name="connsiteY17" fmla="*/ 6079850 h 6079850"/>
              <a:gd name="connsiteX18" fmla="*/ 1861275 w 3579375"/>
              <a:gd name="connsiteY18" fmla="*/ 6079850 h 6079850"/>
              <a:gd name="connsiteX19" fmla="*/ 1193125 w 3579375"/>
              <a:gd name="connsiteY19" fmla="*/ 6079850 h 6079850"/>
              <a:gd name="connsiteX20" fmla="*/ 560769 w 3579375"/>
              <a:gd name="connsiteY20" fmla="*/ 6079850 h 6079850"/>
              <a:gd name="connsiteX21" fmla="*/ 0 w 3579375"/>
              <a:gd name="connsiteY21" fmla="*/ 6079850 h 6079850"/>
              <a:gd name="connsiteX22" fmla="*/ 0 w 3579375"/>
              <a:gd name="connsiteY22" fmla="*/ 5343513 h 6079850"/>
              <a:gd name="connsiteX23" fmla="*/ 0 w 3579375"/>
              <a:gd name="connsiteY23" fmla="*/ 4667974 h 6079850"/>
              <a:gd name="connsiteX24" fmla="*/ 0 w 3579375"/>
              <a:gd name="connsiteY24" fmla="*/ 3992435 h 6079850"/>
              <a:gd name="connsiteX25" fmla="*/ 0 w 3579375"/>
              <a:gd name="connsiteY25" fmla="*/ 3438493 h 6079850"/>
              <a:gd name="connsiteX26" fmla="*/ 0 w 3579375"/>
              <a:gd name="connsiteY26" fmla="*/ 2823753 h 6079850"/>
              <a:gd name="connsiteX27" fmla="*/ 0 w 3579375"/>
              <a:gd name="connsiteY27" fmla="*/ 2087415 h 6079850"/>
              <a:gd name="connsiteX28" fmla="*/ 0 w 3579375"/>
              <a:gd name="connsiteY28" fmla="*/ 1594272 h 6079850"/>
              <a:gd name="connsiteX29" fmla="*/ 0 w 3579375"/>
              <a:gd name="connsiteY29" fmla="*/ 857934 h 6079850"/>
              <a:gd name="connsiteX30" fmla="*/ 0 w 3579375"/>
              <a:gd name="connsiteY30" fmla="*/ 0 h 607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79375" h="6079850" fill="none" extrusionOk="0">
                <a:moveTo>
                  <a:pt x="0" y="0"/>
                </a:moveTo>
                <a:cubicBezTo>
                  <a:pt x="274709" y="19865"/>
                  <a:pt x="523367" y="6705"/>
                  <a:pt x="668150" y="0"/>
                </a:cubicBezTo>
                <a:cubicBezTo>
                  <a:pt x="812933" y="-6705"/>
                  <a:pt x="1080293" y="-18694"/>
                  <a:pt x="1228919" y="0"/>
                </a:cubicBezTo>
                <a:cubicBezTo>
                  <a:pt x="1377545" y="18694"/>
                  <a:pt x="1663327" y="-8491"/>
                  <a:pt x="1789687" y="0"/>
                </a:cubicBezTo>
                <a:cubicBezTo>
                  <a:pt x="1916047" y="8491"/>
                  <a:pt x="2157452" y="13790"/>
                  <a:pt x="2422044" y="0"/>
                </a:cubicBezTo>
                <a:cubicBezTo>
                  <a:pt x="2686636" y="-13790"/>
                  <a:pt x="2745626" y="-21543"/>
                  <a:pt x="2911225" y="0"/>
                </a:cubicBezTo>
                <a:cubicBezTo>
                  <a:pt x="3076824" y="21543"/>
                  <a:pt x="3404357" y="-7932"/>
                  <a:pt x="3579375" y="0"/>
                </a:cubicBezTo>
                <a:cubicBezTo>
                  <a:pt x="3544424" y="253277"/>
                  <a:pt x="3570669" y="481606"/>
                  <a:pt x="3579375" y="736337"/>
                </a:cubicBezTo>
                <a:cubicBezTo>
                  <a:pt x="3588081" y="991068"/>
                  <a:pt x="3557263" y="1224598"/>
                  <a:pt x="3579375" y="1411876"/>
                </a:cubicBezTo>
                <a:cubicBezTo>
                  <a:pt x="3601487" y="1599154"/>
                  <a:pt x="3555216" y="1803840"/>
                  <a:pt x="3579375" y="2148214"/>
                </a:cubicBezTo>
                <a:cubicBezTo>
                  <a:pt x="3603534" y="2492588"/>
                  <a:pt x="3583855" y="2500202"/>
                  <a:pt x="3579375" y="2641357"/>
                </a:cubicBezTo>
                <a:cubicBezTo>
                  <a:pt x="3574895" y="2782512"/>
                  <a:pt x="3600189" y="2963320"/>
                  <a:pt x="3579375" y="3195299"/>
                </a:cubicBezTo>
                <a:cubicBezTo>
                  <a:pt x="3558561" y="3427278"/>
                  <a:pt x="3565951" y="3594081"/>
                  <a:pt x="3579375" y="3810039"/>
                </a:cubicBezTo>
                <a:cubicBezTo>
                  <a:pt x="3592799" y="4025997"/>
                  <a:pt x="3566655" y="4168987"/>
                  <a:pt x="3579375" y="4303183"/>
                </a:cubicBezTo>
                <a:cubicBezTo>
                  <a:pt x="3592095" y="4437379"/>
                  <a:pt x="3580419" y="4736151"/>
                  <a:pt x="3579375" y="4917923"/>
                </a:cubicBezTo>
                <a:cubicBezTo>
                  <a:pt x="3578331" y="5099695"/>
                  <a:pt x="3555415" y="5787769"/>
                  <a:pt x="3579375" y="6079850"/>
                </a:cubicBezTo>
                <a:cubicBezTo>
                  <a:pt x="3361057" y="6068916"/>
                  <a:pt x="3160995" y="6095969"/>
                  <a:pt x="3054400" y="6079850"/>
                </a:cubicBezTo>
                <a:cubicBezTo>
                  <a:pt x="2947806" y="6063731"/>
                  <a:pt x="2578009" y="6098700"/>
                  <a:pt x="2457838" y="6079850"/>
                </a:cubicBezTo>
                <a:cubicBezTo>
                  <a:pt x="2337667" y="6061000"/>
                  <a:pt x="1992057" y="6103425"/>
                  <a:pt x="1861275" y="6079850"/>
                </a:cubicBezTo>
                <a:cubicBezTo>
                  <a:pt x="1730493" y="6056275"/>
                  <a:pt x="1360731" y="6099122"/>
                  <a:pt x="1193125" y="6079850"/>
                </a:cubicBezTo>
                <a:cubicBezTo>
                  <a:pt x="1025519" y="6060579"/>
                  <a:pt x="739549" y="6075409"/>
                  <a:pt x="560769" y="6079850"/>
                </a:cubicBezTo>
                <a:cubicBezTo>
                  <a:pt x="381989" y="6084291"/>
                  <a:pt x="256205" y="6103094"/>
                  <a:pt x="0" y="6079850"/>
                </a:cubicBezTo>
                <a:cubicBezTo>
                  <a:pt x="-8667" y="5804613"/>
                  <a:pt x="-12716" y="5557065"/>
                  <a:pt x="0" y="5343513"/>
                </a:cubicBezTo>
                <a:cubicBezTo>
                  <a:pt x="12716" y="5129961"/>
                  <a:pt x="14751" y="4839311"/>
                  <a:pt x="0" y="4667974"/>
                </a:cubicBezTo>
                <a:cubicBezTo>
                  <a:pt x="-14751" y="4496637"/>
                  <a:pt x="21040" y="4238191"/>
                  <a:pt x="0" y="3992435"/>
                </a:cubicBezTo>
                <a:cubicBezTo>
                  <a:pt x="-21040" y="3746679"/>
                  <a:pt x="4485" y="3659748"/>
                  <a:pt x="0" y="3438493"/>
                </a:cubicBezTo>
                <a:cubicBezTo>
                  <a:pt x="-4485" y="3217238"/>
                  <a:pt x="26188" y="2999940"/>
                  <a:pt x="0" y="2823753"/>
                </a:cubicBezTo>
                <a:cubicBezTo>
                  <a:pt x="-26188" y="2647566"/>
                  <a:pt x="-29245" y="2392206"/>
                  <a:pt x="0" y="2087415"/>
                </a:cubicBezTo>
                <a:cubicBezTo>
                  <a:pt x="29245" y="1782624"/>
                  <a:pt x="8455" y="1796750"/>
                  <a:pt x="0" y="1594272"/>
                </a:cubicBezTo>
                <a:cubicBezTo>
                  <a:pt x="-8455" y="1391794"/>
                  <a:pt x="18638" y="1198765"/>
                  <a:pt x="0" y="857934"/>
                </a:cubicBezTo>
                <a:cubicBezTo>
                  <a:pt x="-18638" y="517103"/>
                  <a:pt x="-38310" y="171938"/>
                  <a:pt x="0" y="0"/>
                </a:cubicBezTo>
                <a:close/>
              </a:path>
              <a:path w="3579375" h="6079850" stroke="0" extrusionOk="0">
                <a:moveTo>
                  <a:pt x="0" y="0"/>
                </a:moveTo>
                <a:cubicBezTo>
                  <a:pt x="244355" y="4826"/>
                  <a:pt x="422019" y="-15173"/>
                  <a:pt x="560769" y="0"/>
                </a:cubicBezTo>
                <a:cubicBezTo>
                  <a:pt x="699519" y="15173"/>
                  <a:pt x="876658" y="-15809"/>
                  <a:pt x="1049950" y="0"/>
                </a:cubicBezTo>
                <a:cubicBezTo>
                  <a:pt x="1223242" y="15809"/>
                  <a:pt x="1371209" y="-3787"/>
                  <a:pt x="1539131" y="0"/>
                </a:cubicBezTo>
                <a:cubicBezTo>
                  <a:pt x="1707053" y="3787"/>
                  <a:pt x="1820909" y="8640"/>
                  <a:pt x="2099900" y="0"/>
                </a:cubicBezTo>
                <a:cubicBezTo>
                  <a:pt x="2378891" y="-8640"/>
                  <a:pt x="2468156" y="-23336"/>
                  <a:pt x="2768050" y="0"/>
                </a:cubicBezTo>
                <a:cubicBezTo>
                  <a:pt x="3067944" y="23336"/>
                  <a:pt x="3298347" y="15407"/>
                  <a:pt x="3579375" y="0"/>
                </a:cubicBezTo>
                <a:cubicBezTo>
                  <a:pt x="3571847" y="220372"/>
                  <a:pt x="3556204" y="408267"/>
                  <a:pt x="3579375" y="614740"/>
                </a:cubicBezTo>
                <a:cubicBezTo>
                  <a:pt x="3602546" y="821213"/>
                  <a:pt x="3578002" y="862568"/>
                  <a:pt x="3579375" y="1107884"/>
                </a:cubicBezTo>
                <a:cubicBezTo>
                  <a:pt x="3580748" y="1353200"/>
                  <a:pt x="3577056" y="1566123"/>
                  <a:pt x="3579375" y="1722624"/>
                </a:cubicBezTo>
                <a:cubicBezTo>
                  <a:pt x="3581694" y="1879125"/>
                  <a:pt x="3585303" y="2155754"/>
                  <a:pt x="3579375" y="2337365"/>
                </a:cubicBezTo>
                <a:cubicBezTo>
                  <a:pt x="3573447" y="2518976"/>
                  <a:pt x="3598258" y="2817016"/>
                  <a:pt x="3579375" y="3073702"/>
                </a:cubicBezTo>
                <a:cubicBezTo>
                  <a:pt x="3560492" y="3330388"/>
                  <a:pt x="3562412" y="3599042"/>
                  <a:pt x="3579375" y="3810039"/>
                </a:cubicBezTo>
                <a:cubicBezTo>
                  <a:pt x="3596338" y="4021036"/>
                  <a:pt x="3553109" y="4216143"/>
                  <a:pt x="3579375" y="4424780"/>
                </a:cubicBezTo>
                <a:cubicBezTo>
                  <a:pt x="3605641" y="4633417"/>
                  <a:pt x="3610152" y="4872862"/>
                  <a:pt x="3579375" y="5221916"/>
                </a:cubicBezTo>
                <a:cubicBezTo>
                  <a:pt x="3548598" y="5570970"/>
                  <a:pt x="3621982" y="5800383"/>
                  <a:pt x="3579375" y="6079850"/>
                </a:cubicBezTo>
                <a:cubicBezTo>
                  <a:pt x="3320620" y="6053145"/>
                  <a:pt x="3227920" y="6087778"/>
                  <a:pt x="2982813" y="6079850"/>
                </a:cubicBezTo>
                <a:cubicBezTo>
                  <a:pt x="2737706" y="6071922"/>
                  <a:pt x="2547485" y="6054327"/>
                  <a:pt x="2350456" y="6079850"/>
                </a:cubicBezTo>
                <a:cubicBezTo>
                  <a:pt x="2153427" y="6105373"/>
                  <a:pt x="1870444" y="6051440"/>
                  <a:pt x="1682306" y="6079850"/>
                </a:cubicBezTo>
                <a:cubicBezTo>
                  <a:pt x="1494168" y="6108261"/>
                  <a:pt x="1372936" y="6079712"/>
                  <a:pt x="1085744" y="6079850"/>
                </a:cubicBezTo>
                <a:cubicBezTo>
                  <a:pt x="798552" y="6079988"/>
                  <a:pt x="638327" y="6074665"/>
                  <a:pt x="524975" y="6079850"/>
                </a:cubicBezTo>
                <a:cubicBezTo>
                  <a:pt x="411623" y="6085035"/>
                  <a:pt x="146808" y="6089344"/>
                  <a:pt x="0" y="6079850"/>
                </a:cubicBezTo>
                <a:cubicBezTo>
                  <a:pt x="-21953" y="5960230"/>
                  <a:pt x="12786" y="5797925"/>
                  <a:pt x="0" y="5586707"/>
                </a:cubicBezTo>
                <a:cubicBezTo>
                  <a:pt x="-12786" y="5375489"/>
                  <a:pt x="10812" y="5213395"/>
                  <a:pt x="0" y="5032765"/>
                </a:cubicBezTo>
                <a:cubicBezTo>
                  <a:pt x="-10812" y="4852135"/>
                  <a:pt x="17384" y="4701877"/>
                  <a:pt x="0" y="4539621"/>
                </a:cubicBezTo>
                <a:cubicBezTo>
                  <a:pt x="-17384" y="4377365"/>
                  <a:pt x="5489" y="4115817"/>
                  <a:pt x="0" y="3985679"/>
                </a:cubicBezTo>
                <a:cubicBezTo>
                  <a:pt x="-5489" y="3855541"/>
                  <a:pt x="1799" y="3581725"/>
                  <a:pt x="0" y="3249342"/>
                </a:cubicBezTo>
                <a:cubicBezTo>
                  <a:pt x="-1799" y="2916959"/>
                  <a:pt x="15004" y="2709545"/>
                  <a:pt x="0" y="2573803"/>
                </a:cubicBezTo>
                <a:cubicBezTo>
                  <a:pt x="-15004" y="2438061"/>
                  <a:pt x="34610" y="2201929"/>
                  <a:pt x="0" y="1837466"/>
                </a:cubicBezTo>
                <a:cubicBezTo>
                  <a:pt x="-34610" y="1473003"/>
                  <a:pt x="17310" y="1469632"/>
                  <a:pt x="0" y="1283524"/>
                </a:cubicBezTo>
                <a:cubicBezTo>
                  <a:pt x="-17310" y="1097416"/>
                  <a:pt x="15851" y="39588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067861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5D1B17-75AE-493F-A753-109592DF4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3"/>
          <a:stretch/>
        </p:blipFill>
        <p:spPr>
          <a:xfrm>
            <a:off x="906785" y="879057"/>
            <a:ext cx="583870" cy="1712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B4B023-1B68-4F2E-AB31-C8BC48303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965" y="388521"/>
            <a:ext cx="4109236" cy="6079851"/>
          </a:xfrm>
          <a:custGeom>
            <a:avLst/>
            <a:gdLst>
              <a:gd name="connsiteX0" fmla="*/ 0 w 4109236"/>
              <a:gd name="connsiteY0" fmla="*/ 0 h 6079851"/>
              <a:gd name="connsiteX1" fmla="*/ 561596 w 4109236"/>
              <a:gd name="connsiteY1" fmla="*/ 0 h 6079851"/>
              <a:gd name="connsiteX2" fmla="*/ 1287561 w 4109236"/>
              <a:gd name="connsiteY2" fmla="*/ 0 h 6079851"/>
              <a:gd name="connsiteX3" fmla="*/ 1931341 w 4109236"/>
              <a:gd name="connsiteY3" fmla="*/ 0 h 6079851"/>
              <a:gd name="connsiteX4" fmla="*/ 2616214 w 4109236"/>
              <a:gd name="connsiteY4" fmla="*/ 0 h 6079851"/>
              <a:gd name="connsiteX5" fmla="*/ 3383271 w 4109236"/>
              <a:gd name="connsiteY5" fmla="*/ 0 h 6079851"/>
              <a:gd name="connsiteX6" fmla="*/ 4109236 w 4109236"/>
              <a:gd name="connsiteY6" fmla="*/ 0 h 6079851"/>
              <a:gd name="connsiteX7" fmla="*/ 4109236 w 4109236"/>
              <a:gd name="connsiteY7" fmla="*/ 736338 h 6079851"/>
              <a:gd name="connsiteX8" fmla="*/ 4109236 w 4109236"/>
              <a:gd name="connsiteY8" fmla="*/ 1290279 h 6079851"/>
              <a:gd name="connsiteX9" fmla="*/ 4109236 w 4109236"/>
              <a:gd name="connsiteY9" fmla="*/ 1905020 h 6079851"/>
              <a:gd name="connsiteX10" fmla="*/ 4109236 w 4109236"/>
              <a:gd name="connsiteY10" fmla="*/ 2580559 h 6079851"/>
              <a:gd name="connsiteX11" fmla="*/ 4109236 w 4109236"/>
              <a:gd name="connsiteY11" fmla="*/ 3134501 h 6079851"/>
              <a:gd name="connsiteX12" fmla="*/ 4109236 w 4109236"/>
              <a:gd name="connsiteY12" fmla="*/ 3931637 h 6079851"/>
              <a:gd name="connsiteX13" fmla="*/ 4109236 w 4109236"/>
              <a:gd name="connsiteY13" fmla="*/ 4607176 h 6079851"/>
              <a:gd name="connsiteX14" fmla="*/ 4109236 w 4109236"/>
              <a:gd name="connsiteY14" fmla="*/ 5404312 h 6079851"/>
              <a:gd name="connsiteX15" fmla="*/ 4109236 w 4109236"/>
              <a:gd name="connsiteY15" fmla="*/ 6079851 h 6079851"/>
              <a:gd name="connsiteX16" fmla="*/ 3465456 w 4109236"/>
              <a:gd name="connsiteY16" fmla="*/ 6079851 h 6079851"/>
              <a:gd name="connsiteX17" fmla="*/ 2821675 w 4109236"/>
              <a:gd name="connsiteY17" fmla="*/ 6079851 h 6079851"/>
              <a:gd name="connsiteX18" fmla="*/ 2095710 w 4109236"/>
              <a:gd name="connsiteY18" fmla="*/ 6079851 h 6079851"/>
              <a:gd name="connsiteX19" fmla="*/ 1410838 w 4109236"/>
              <a:gd name="connsiteY19" fmla="*/ 6079851 h 6079851"/>
              <a:gd name="connsiteX20" fmla="*/ 643780 w 4109236"/>
              <a:gd name="connsiteY20" fmla="*/ 6079851 h 6079851"/>
              <a:gd name="connsiteX21" fmla="*/ 0 w 4109236"/>
              <a:gd name="connsiteY21" fmla="*/ 6079851 h 6079851"/>
              <a:gd name="connsiteX22" fmla="*/ 0 w 4109236"/>
              <a:gd name="connsiteY22" fmla="*/ 5343513 h 6079851"/>
              <a:gd name="connsiteX23" fmla="*/ 0 w 4109236"/>
              <a:gd name="connsiteY23" fmla="*/ 4667974 h 6079851"/>
              <a:gd name="connsiteX24" fmla="*/ 0 w 4109236"/>
              <a:gd name="connsiteY24" fmla="*/ 3931637 h 6079851"/>
              <a:gd name="connsiteX25" fmla="*/ 0 w 4109236"/>
              <a:gd name="connsiteY25" fmla="*/ 3256098 h 6079851"/>
              <a:gd name="connsiteX26" fmla="*/ 0 w 4109236"/>
              <a:gd name="connsiteY26" fmla="*/ 2580559 h 6079851"/>
              <a:gd name="connsiteX27" fmla="*/ 0 w 4109236"/>
              <a:gd name="connsiteY27" fmla="*/ 1905020 h 6079851"/>
              <a:gd name="connsiteX28" fmla="*/ 0 w 4109236"/>
              <a:gd name="connsiteY28" fmla="*/ 1411877 h 6079851"/>
              <a:gd name="connsiteX29" fmla="*/ 0 w 4109236"/>
              <a:gd name="connsiteY29" fmla="*/ 675539 h 6079851"/>
              <a:gd name="connsiteX30" fmla="*/ 0 w 4109236"/>
              <a:gd name="connsiteY30" fmla="*/ 0 h 607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09236" h="6079851" fill="none" extrusionOk="0">
                <a:moveTo>
                  <a:pt x="0" y="0"/>
                </a:moveTo>
                <a:cubicBezTo>
                  <a:pt x="178127" y="10012"/>
                  <a:pt x="393749" y="12763"/>
                  <a:pt x="561596" y="0"/>
                </a:cubicBezTo>
                <a:cubicBezTo>
                  <a:pt x="729443" y="-12763"/>
                  <a:pt x="944696" y="-11853"/>
                  <a:pt x="1287561" y="0"/>
                </a:cubicBezTo>
                <a:cubicBezTo>
                  <a:pt x="1630426" y="11853"/>
                  <a:pt x="1713739" y="-9477"/>
                  <a:pt x="1931341" y="0"/>
                </a:cubicBezTo>
                <a:cubicBezTo>
                  <a:pt x="2148943" y="9477"/>
                  <a:pt x="2321438" y="-26410"/>
                  <a:pt x="2616214" y="0"/>
                </a:cubicBezTo>
                <a:cubicBezTo>
                  <a:pt x="2910990" y="26410"/>
                  <a:pt x="3161117" y="16791"/>
                  <a:pt x="3383271" y="0"/>
                </a:cubicBezTo>
                <a:cubicBezTo>
                  <a:pt x="3605425" y="-16791"/>
                  <a:pt x="3799389" y="35802"/>
                  <a:pt x="4109236" y="0"/>
                </a:cubicBezTo>
                <a:cubicBezTo>
                  <a:pt x="4139811" y="344936"/>
                  <a:pt x="4140165" y="371590"/>
                  <a:pt x="4109236" y="736338"/>
                </a:cubicBezTo>
                <a:cubicBezTo>
                  <a:pt x="4078307" y="1101086"/>
                  <a:pt x="4132692" y="1173398"/>
                  <a:pt x="4109236" y="1290279"/>
                </a:cubicBezTo>
                <a:cubicBezTo>
                  <a:pt x="4085780" y="1407160"/>
                  <a:pt x="4119008" y="1664118"/>
                  <a:pt x="4109236" y="1905020"/>
                </a:cubicBezTo>
                <a:cubicBezTo>
                  <a:pt x="4099464" y="2145922"/>
                  <a:pt x="4090360" y="2272645"/>
                  <a:pt x="4109236" y="2580559"/>
                </a:cubicBezTo>
                <a:cubicBezTo>
                  <a:pt x="4128112" y="2888473"/>
                  <a:pt x="4128129" y="2975782"/>
                  <a:pt x="4109236" y="3134501"/>
                </a:cubicBezTo>
                <a:cubicBezTo>
                  <a:pt x="4090343" y="3293220"/>
                  <a:pt x="4110359" y="3643643"/>
                  <a:pt x="4109236" y="3931637"/>
                </a:cubicBezTo>
                <a:cubicBezTo>
                  <a:pt x="4108113" y="4219631"/>
                  <a:pt x="4081394" y="4409023"/>
                  <a:pt x="4109236" y="4607176"/>
                </a:cubicBezTo>
                <a:cubicBezTo>
                  <a:pt x="4137078" y="4805329"/>
                  <a:pt x="4134685" y="5085947"/>
                  <a:pt x="4109236" y="5404312"/>
                </a:cubicBezTo>
                <a:cubicBezTo>
                  <a:pt x="4083787" y="5722677"/>
                  <a:pt x="4132719" y="5873925"/>
                  <a:pt x="4109236" y="6079851"/>
                </a:cubicBezTo>
                <a:cubicBezTo>
                  <a:pt x="3804747" y="6057797"/>
                  <a:pt x="3717034" y="6104262"/>
                  <a:pt x="3465456" y="6079851"/>
                </a:cubicBezTo>
                <a:cubicBezTo>
                  <a:pt x="3213878" y="6055440"/>
                  <a:pt x="3111061" y="6051974"/>
                  <a:pt x="2821675" y="6079851"/>
                </a:cubicBezTo>
                <a:cubicBezTo>
                  <a:pt x="2532289" y="6107728"/>
                  <a:pt x="2264752" y="6064523"/>
                  <a:pt x="2095710" y="6079851"/>
                </a:cubicBezTo>
                <a:cubicBezTo>
                  <a:pt x="1926669" y="6095179"/>
                  <a:pt x="1574253" y="6089277"/>
                  <a:pt x="1410838" y="6079851"/>
                </a:cubicBezTo>
                <a:cubicBezTo>
                  <a:pt x="1247423" y="6070425"/>
                  <a:pt x="1021090" y="6110540"/>
                  <a:pt x="643780" y="6079851"/>
                </a:cubicBezTo>
                <a:cubicBezTo>
                  <a:pt x="266470" y="6049162"/>
                  <a:pt x="140492" y="6048160"/>
                  <a:pt x="0" y="6079851"/>
                </a:cubicBezTo>
                <a:cubicBezTo>
                  <a:pt x="11483" y="5730272"/>
                  <a:pt x="-27357" y="5521208"/>
                  <a:pt x="0" y="5343513"/>
                </a:cubicBezTo>
                <a:cubicBezTo>
                  <a:pt x="27357" y="5165818"/>
                  <a:pt x="19137" y="4824341"/>
                  <a:pt x="0" y="4667974"/>
                </a:cubicBezTo>
                <a:cubicBezTo>
                  <a:pt x="-19137" y="4511607"/>
                  <a:pt x="35818" y="4259032"/>
                  <a:pt x="0" y="3931637"/>
                </a:cubicBezTo>
                <a:cubicBezTo>
                  <a:pt x="-35818" y="3604242"/>
                  <a:pt x="11519" y="3522608"/>
                  <a:pt x="0" y="3256098"/>
                </a:cubicBezTo>
                <a:cubicBezTo>
                  <a:pt x="-11519" y="2989588"/>
                  <a:pt x="3160" y="2895662"/>
                  <a:pt x="0" y="2580559"/>
                </a:cubicBezTo>
                <a:cubicBezTo>
                  <a:pt x="-3160" y="2265456"/>
                  <a:pt x="-15832" y="2052865"/>
                  <a:pt x="0" y="1905020"/>
                </a:cubicBezTo>
                <a:cubicBezTo>
                  <a:pt x="15832" y="1757175"/>
                  <a:pt x="2121" y="1656576"/>
                  <a:pt x="0" y="1411877"/>
                </a:cubicBezTo>
                <a:cubicBezTo>
                  <a:pt x="-2121" y="1167178"/>
                  <a:pt x="-9314" y="983033"/>
                  <a:pt x="0" y="675539"/>
                </a:cubicBezTo>
                <a:cubicBezTo>
                  <a:pt x="9314" y="368045"/>
                  <a:pt x="31191" y="275281"/>
                  <a:pt x="0" y="0"/>
                </a:cubicBezTo>
                <a:close/>
              </a:path>
              <a:path w="4109236" h="6079851" stroke="0" extrusionOk="0">
                <a:moveTo>
                  <a:pt x="0" y="0"/>
                </a:moveTo>
                <a:cubicBezTo>
                  <a:pt x="225301" y="9960"/>
                  <a:pt x="389737" y="-17332"/>
                  <a:pt x="643780" y="0"/>
                </a:cubicBezTo>
                <a:cubicBezTo>
                  <a:pt x="897823" y="17332"/>
                  <a:pt x="1008881" y="2308"/>
                  <a:pt x="1205376" y="0"/>
                </a:cubicBezTo>
                <a:cubicBezTo>
                  <a:pt x="1401871" y="-2308"/>
                  <a:pt x="1788821" y="4492"/>
                  <a:pt x="1972433" y="0"/>
                </a:cubicBezTo>
                <a:cubicBezTo>
                  <a:pt x="2156045" y="-4492"/>
                  <a:pt x="2402640" y="-29141"/>
                  <a:pt x="2616214" y="0"/>
                </a:cubicBezTo>
                <a:cubicBezTo>
                  <a:pt x="2829788" y="29141"/>
                  <a:pt x="3017744" y="56"/>
                  <a:pt x="3259994" y="0"/>
                </a:cubicBezTo>
                <a:cubicBezTo>
                  <a:pt x="3502244" y="-56"/>
                  <a:pt x="3741771" y="5706"/>
                  <a:pt x="4109236" y="0"/>
                </a:cubicBezTo>
                <a:cubicBezTo>
                  <a:pt x="4093763" y="139383"/>
                  <a:pt x="4116396" y="352344"/>
                  <a:pt x="4109236" y="553942"/>
                </a:cubicBezTo>
                <a:cubicBezTo>
                  <a:pt x="4102076" y="755540"/>
                  <a:pt x="4142117" y="1036334"/>
                  <a:pt x="4109236" y="1229481"/>
                </a:cubicBezTo>
                <a:cubicBezTo>
                  <a:pt x="4076355" y="1422628"/>
                  <a:pt x="4111577" y="1569680"/>
                  <a:pt x="4109236" y="1783423"/>
                </a:cubicBezTo>
                <a:cubicBezTo>
                  <a:pt x="4106895" y="1997166"/>
                  <a:pt x="4121213" y="2179576"/>
                  <a:pt x="4109236" y="2337365"/>
                </a:cubicBezTo>
                <a:cubicBezTo>
                  <a:pt x="4097259" y="2495154"/>
                  <a:pt x="4120473" y="2714890"/>
                  <a:pt x="4109236" y="3012904"/>
                </a:cubicBezTo>
                <a:cubicBezTo>
                  <a:pt x="4097999" y="3310918"/>
                  <a:pt x="4125286" y="3435530"/>
                  <a:pt x="4109236" y="3749241"/>
                </a:cubicBezTo>
                <a:cubicBezTo>
                  <a:pt x="4093186" y="4062952"/>
                  <a:pt x="4096864" y="4021448"/>
                  <a:pt x="4109236" y="4242385"/>
                </a:cubicBezTo>
                <a:cubicBezTo>
                  <a:pt x="4121608" y="4463322"/>
                  <a:pt x="4088399" y="4619766"/>
                  <a:pt x="4109236" y="4917924"/>
                </a:cubicBezTo>
                <a:cubicBezTo>
                  <a:pt x="4130073" y="5216082"/>
                  <a:pt x="4146837" y="5595965"/>
                  <a:pt x="4109236" y="6079851"/>
                </a:cubicBezTo>
                <a:cubicBezTo>
                  <a:pt x="3774031" y="6107816"/>
                  <a:pt x="3673652" y="6069017"/>
                  <a:pt x="3424363" y="6079851"/>
                </a:cubicBezTo>
                <a:cubicBezTo>
                  <a:pt x="3175074" y="6090685"/>
                  <a:pt x="3018290" y="6057630"/>
                  <a:pt x="2657306" y="6079851"/>
                </a:cubicBezTo>
                <a:cubicBezTo>
                  <a:pt x="2296322" y="6102072"/>
                  <a:pt x="2127312" y="6086087"/>
                  <a:pt x="1972433" y="6079851"/>
                </a:cubicBezTo>
                <a:cubicBezTo>
                  <a:pt x="1817554" y="6073615"/>
                  <a:pt x="1681908" y="6059242"/>
                  <a:pt x="1410838" y="6079851"/>
                </a:cubicBezTo>
                <a:cubicBezTo>
                  <a:pt x="1139769" y="6100460"/>
                  <a:pt x="942503" y="6060198"/>
                  <a:pt x="808150" y="6079851"/>
                </a:cubicBezTo>
                <a:cubicBezTo>
                  <a:pt x="673797" y="6099504"/>
                  <a:pt x="203959" y="6108301"/>
                  <a:pt x="0" y="6079851"/>
                </a:cubicBezTo>
                <a:cubicBezTo>
                  <a:pt x="33760" y="5859929"/>
                  <a:pt x="-23933" y="5567609"/>
                  <a:pt x="0" y="5404312"/>
                </a:cubicBezTo>
                <a:cubicBezTo>
                  <a:pt x="23933" y="5241015"/>
                  <a:pt x="-13055" y="4878983"/>
                  <a:pt x="0" y="4728773"/>
                </a:cubicBezTo>
                <a:cubicBezTo>
                  <a:pt x="13055" y="4578563"/>
                  <a:pt x="21040" y="4378712"/>
                  <a:pt x="0" y="4114033"/>
                </a:cubicBezTo>
                <a:cubicBezTo>
                  <a:pt x="-21040" y="3849354"/>
                  <a:pt x="-24446" y="3783397"/>
                  <a:pt x="0" y="3620889"/>
                </a:cubicBezTo>
                <a:cubicBezTo>
                  <a:pt x="24446" y="3458381"/>
                  <a:pt x="4155" y="3310291"/>
                  <a:pt x="0" y="3127746"/>
                </a:cubicBezTo>
                <a:cubicBezTo>
                  <a:pt x="-4155" y="2945201"/>
                  <a:pt x="-35215" y="2688104"/>
                  <a:pt x="0" y="2391408"/>
                </a:cubicBezTo>
                <a:cubicBezTo>
                  <a:pt x="35215" y="2094712"/>
                  <a:pt x="10743" y="2005620"/>
                  <a:pt x="0" y="1837466"/>
                </a:cubicBezTo>
                <a:cubicBezTo>
                  <a:pt x="-10743" y="1669312"/>
                  <a:pt x="-12732" y="1306984"/>
                  <a:pt x="0" y="1040330"/>
                </a:cubicBezTo>
                <a:cubicBezTo>
                  <a:pt x="12732" y="773676"/>
                  <a:pt x="-22931" y="311883"/>
                  <a:pt x="0" y="0"/>
                </a:cubicBezTo>
                <a:close/>
              </a:path>
            </a:pathLst>
          </a:custGeom>
          <a:ln w="15875" cap="flat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C04D0C-7227-4B39-9C88-0984EE675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60" y="1635143"/>
            <a:ext cx="451007" cy="1316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253EAE-9B5E-4A19-9891-72E3CCA88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337" y="5242970"/>
            <a:ext cx="545500" cy="111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1033B2-C9CD-4C3A-80AC-1C564E557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888" y="380671"/>
            <a:ext cx="3584486" cy="6102000"/>
          </a:xfrm>
          <a:custGeom>
            <a:avLst/>
            <a:gdLst>
              <a:gd name="connsiteX0" fmla="*/ 0 w 3584486"/>
              <a:gd name="connsiteY0" fmla="*/ 0 h 6102000"/>
              <a:gd name="connsiteX1" fmla="*/ 489880 w 3584486"/>
              <a:gd name="connsiteY1" fmla="*/ 0 h 6102000"/>
              <a:gd name="connsiteX2" fmla="*/ 1123139 w 3584486"/>
              <a:gd name="connsiteY2" fmla="*/ 0 h 6102000"/>
              <a:gd name="connsiteX3" fmla="*/ 1684708 w 3584486"/>
              <a:gd name="connsiteY3" fmla="*/ 0 h 6102000"/>
              <a:gd name="connsiteX4" fmla="*/ 2282123 w 3584486"/>
              <a:gd name="connsiteY4" fmla="*/ 0 h 6102000"/>
              <a:gd name="connsiteX5" fmla="*/ 2951227 w 3584486"/>
              <a:gd name="connsiteY5" fmla="*/ 0 h 6102000"/>
              <a:gd name="connsiteX6" fmla="*/ 3584486 w 3584486"/>
              <a:gd name="connsiteY6" fmla="*/ 0 h 6102000"/>
              <a:gd name="connsiteX7" fmla="*/ 3584486 w 3584486"/>
              <a:gd name="connsiteY7" fmla="*/ 739020 h 6102000"/>
              <a:gd name="connsiteX8" fmla="*/ 3584486 w 3584486"/>
              <a:gd name="connsiteY8" fmla="*/ 1294980 h 6102000"/>
              <a:gd name="connsiteX9" fmla="*/ 3584486 w 3584486"/>
              <a:gd name="connsiteY9" fmla="*/ 1911960 h 6102000"/>
              <a:gd name="connsiteX10" fmla="*/ 3584486 w 3584486"/>
              <a:gd name="connsiteY10" fmla="*/ 2589960 h 6102000"/>
              <a:gd name="connsiteX11" fmla="*/ 3584486 w 3584486"/>
              <a:gd name="connsiteY11" fmla="*/ 3145920 h 6102000"/>
              <a:gd name="connsiteX12" fmla="*/ 3584486 w 3584486"/>
              <a:gd name="connsiteY12" fmla="*/ 3945960 h 6102000"/>
              <a:gd name="connsiteX13" fmla="*/ 3584486 w 3584486"/>
              <a:gd name="connsiteY13" fmla="*/ 4623960 h 6102000"/>
              <a:gd name="connsiteX14" fmla="*/ 3584486 w 3584486"/>
              <a:gd name="connsiteY14" fmla="*/ 5424000 h 6102000"/>
              <a:gd name="connsiteX15" fmla="*/ 3584486 w 3584486"/>
              <a:gd name="connsiteY15" fmla="*/ 6102000 h 6102000"/>
              <a:gd name="connsiteX16" fmla="*/ 3022917 w 3584486"/>
              <a:gd name="connsiteY16" fmla="*/ 6102000 h 6102000"/>
              <a:gd name="connsiteX17" fmla="*/ 2461347 w 3584486"/>
              <a:gd name="connsiteY17" fmla="*/ 6102000 h 6102000"/>
              <a:gd name="connsiteX18" fmla="*/ 1828088 w 3584486"/>
              <a:gd name="connsiteY18" fmla="*/ 6102000 h 6102000"/>
              <a:gd name="connsiteX19" fmla="*/ 1230674 w 3584486"/>
              <a:gd name="connsiteY19" fmla="*/ 6102000 h 6102000"/>
              <a:gd name="connsiteX20" fmla="*/ 561569 w 3584486"/>
              <a:gd name="connsiteY20" fmla="*/ 6102000 h 6102000"/>
              <a:gd name="connsiteX21" fmla="*/ 0 w 3584486"/>
              <a:gd name="connsiteY21" fmla="*/ 6102000 h 6102000"/>
              <a:gd name="connsiteX22" fmla="*/ 0 w 3584486"/>
              <a:gd name="connsiteY22" fmla="*/ 5362980 h 6102000"/>
              <a:gd name="connsiteX23" fmla="*/ 0 w 3584486"/>
              <a:gd name="connsiteY23" fmla="*/ 4684980 h 6102000"/>
              <a:gd name="connsiteX24" fmla="*/ 0 w 3584486"/>
              <a:gd name="connsiteY24" fmla="*/ 3945960 h 6102000"/>
              <a:gd name="connsiteX25" fmla="*/ 0 w 3584486"/>
              <a:gd name="connsiteY25" fmla="*/ 3267960 h 6102000"/>
              <a:gd name="connsiteX26" fmla="*/ 0 w 3584486"/>
              <a:gd name="connsiteY26" fmla="*/ 2589960 h 6102000"/>
              <a:gd name="connsiteX27" fmla="*/ 0 w 3584486"/>
              <a:gd name="connsiteY27" fmla="*/ 1911960 h 6102000"/>
              <a:gd name="connsiteX28" fmla="*/ 0 w 3584486"/>
              <a:gd name="connsiteY28" fmla="*/ 1417020 h 6102000"/>
              <a:gd name="connsiteX29" fmla="*/ 0 w 3584486"/>
              <a:gd name="connsiteY29" fmla="*/ 678000 h 6102000"/>
              <a:gd name="connsiteX30" fmla="*/ 0 w 3584486"/>
              <a:gd name="connsiteY30" fmla="*/ 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584486" h="6102000" fill="none" extrusionOk="0">
                <a:moveTo>
                  <a:pt x="0" y="0"/>
                </a:moveTo>
                <a:cubicBezTo>
                  <a:pt x="147928" y="-24389"/>
                  <a:pt x="331673" y="-182"/>
                  <a:pt x="489880" y="0"/>
                </a:cubicBezTo>
                <a:cubicBezTo>
                  <a:pt x="648087" y="182"/>
                  <a:pt x="966865" y="-3541"/>
                  <a:pt x="1123139" y="0"/>
                </a:cubicBezTo>
                <a:cubicBezTo>
                  <a:pt x="1279413" y="3541"/>
                  <a:pt x="1532248" y="23665"/>
                  <a:pt x="1684708" y="0"/>
                </a:cubicBezTo>
                <a:cubicBezTo>
                  <a:pt x="1837168" y="-23665"/>
                  <a:pt x="2025441" y="-19967"/>
                  <a:pt x="2282123" y="0"/>
                </a:cubicBezTo>
                <a:cubicBezTo>
                  <a:pt x="2538805" y="19967"/>
                  <a:pt x="2752013" y="22620"/>
                  <a:pt x="2951227" y="0"/>
                </a:cubicBezTo>
                <a:cubicBezTo>
                  <a:pt x="3150441" y="-22620"/>
                  <a:pt x="3332048" y="-24281"/>
                  <a:pt x="3584486" y="0"/>
                </a:cubicBezTo>
                <a:cubicBezTo>
                  <a:pt x="3548069" y="234189"/>
                  <a:pt x="3611177" y="370144"/>
                  <a:pt x="3584486" y="739020"/>
                </a:cubicBezTo>
                <a:cubicBezTo>
                  <a:pt x="3557795" y="1107896"/>
                  <a:pt x="3568010" y="1176313"/>
                  <a:pt x="3584486" y="1294980"/>
                </a:cubicBezTo>
                <a:cubicBezTo>
                  <a:pt x="3600962" y="1413647"/>
                  <a:pt x="3577951" y="1623786"/>
                  <a:pt x="3584486" y="1911960"/>
                </a:cubicBezTo>
                <a:cubicBezTo>
                  <a:pt x="3591021" y="2200134"/>
                  <a:pt x="3601850" y="2321051"/>
                  <a:pt x="3584486" y="2589960"/>
                </a:cubicBezTo>
                <a:cubicBezTo>
                  <a:pt x="3567122" y="2858869"/>
                  <a:pt x="3561605" y="3005334"/>
                  <a:pt x="3584486" y="3145920"/>
                </a:cubicBezTo>
                <a:cubicBezTo>
                  <a:pt x="3607367" y="3286506"/>
                  <a:pt x="3576865" y="3672029"/>
                  <a:pt x="3584486" y="3945960"/>
                </a:cubicBezTo>
                <a:cubicBezTo>
                  <a:pt x="3592107" y="4219891"/>
                  <a:pt x="3615137" y="4358103"/>
                  <a:pt x="3584486" y="4623960"/>
                </a:cubicBezTo>
                <a:cubicBezTo>
                  <a:pt x="3553835" y="4889817"/>
                  <a:pt x="3561041" y="5029677"/>
                  <a:pt x="3584486" y="5424000"/>
                </a:cubicBezTo>
                <a:cubicBezTo>
                  <a:pt x="3607931" y="5818323"/>
                  <a:pt x="3579749" y="5948360"/>
                  <a:pt x="3584486" y="6102000"/>
                </a:cubicBezTo>
                <a:cubicBezTo>
                  <a:pt x="3436400" y="6102866"/>
                  <a:pt x="3274790" y="6089926"/>
                  <a:pt x="3022917" y="6102000"/>
                </a:cubicBezTo>
                <a:cubicBezTo>
                  <a:pt x="2771044" y="6114074"/>
                  <a:pt x="2577427" y="6115644"/>
                  <a:pt x="2461347" y="6102000"/>
                </a:cubicBezTo>
                <a:cubicBezTo>
                  <a:pt x="2345267" y="6088357"/>
                  <a:pt x="2004750" y="6115239"/>
                  <a:pt x="1828088" y="6102000"/>
                </a:cubicBezTo>
                <a:cubicBezTo>
                  <a:pt x="1651426" y="6088761"/>
                  <a:pt x="1353448" y="6073005"/>
                  <a:pt x="1230674" y="6102000"/>
                </a:cubicBezTo>
                <a:cubicBezTo>
                  <a:pt x="1107900" y="6130995"/>
                  <a:pt x="835427" y="6086037"/>
                  <a:pt x="561569" y="6102000"/>
                </a:cubicBezTo>
                <a:cubicBezTo>
                  <a:pt x="287712" y="6117963"/>
                  <a:pt x="178379" y="6075016"/>
                  <a:pt x="0" y="6102000"/>
                </a:cubicBezTo>
                <a:cubicBezTo>
                  <a:pt x="-36310" y="5948308"/>
                  <a:pt x="17453" y="5660994"/>
                  <a:pt x="0" y="5362980"/>
                </a:cubicBezTo>
                <a:cubicBezTo>
                  <a:pt x="-17453" y="5064966"/>
                  <a:pt x="781" y="4991389"/>
                  <a:pt x="0" y="4684980"/>
                </a:cubicBezTo>
                <a:cubicBezTo>
                  <a:pt x="-781" y="4378571"/>
                  <a:pt x="18402" y="4299788"/>
                  <a:pt x="0" y="3945960"/>
                </a:cubicBezTo>
                <a:cubicBezTo>
                  <a:pt x="-18402" y="3592132"/>
                  <a:pt x="-15866" y="3533138"/>
                  <a:pt x="0" y="3267960"/>
                </a:cubicBezTo>
                <a:cubicBezTo>
                  <a:pt x="15866" y="3002782"/>
                  <a:pt x="29255" y="2905568"/>
                  <a:pt x="0" y="2589960"/>
                </a:cubicBezTo>
                <a:cubicBezTo>
                  <a:pt x="-29255" y="2274352"/>
                  <a:pt x="-31718" y="2051471"/>
                  <a:pt x="0" y="1911960"/>
                </a:cubicBezTo>
                <a:cubicBezTo>
                  <a:pt x="31718" y="1772449"/>
                  <a:pt x="6416" y="1642456"/>
                  <a:pt x="0" y="1417020"/>
                </a:cubicBezTo>
                <a:cubicBezTo>
                  <a:pt x="-6416" y="1191584"/>
                  <a:pt x="-20771" y="894904"/>
                  <a:pt x="0" y="678000"/>
                </a:cubicBezTo>
                <a:cubicBezTo>
                  <a:pt x="20771" y="461096"/>
                  <a:pt x="9439" y="286142"/>
                  <a:pt x="0" y="0"/>
                </a:cubicBezTo>
                <a:close/>
              </a:path>
              <a:path w="3584486" h="6102000" stroke="0" extrusionOk="0">
                <a:moveTo>
                  <a:pt x="0" y="0"/>
                </a:moveTo>
                <a:cubicBezTo>
                  <a:pt x="159549" y="5304"/>
                  <a:pt x="287646" y="10404"/>
                  <a:pt x="561569" y="0"/>
                </a:cubicBezTo>
                <a:cubicBezTo>
                  <a:pt x="835492" y="-10404"/>
                  <a:pt x="919317" y="23407"/>
                  <a:pt x="1051449" y="0"/>
                </a:cubicBezTo>
                <a:cubicBezTo>
                  <a:pt x="1183581" y="-23407"/>
                  <a:pt x="1518376" y="27091"/>
                  <a:pt x="1720553" y="0"/>
                </a:cubicBezTo>
                <a:cubicBezTo>
                  <a:pt x="1922730" y="-27091"/>
                  <a:pt x="2134427" y="-8096"/>
                  <a:pt x="2282123" y="0"/>
                </a:cubicBezTo>
                <a:cubicBezTo>
                  <a:pt x="2429819" y="8096"/>
                  <a:pt x="2664982" y="-23667"/>
                  <a:pt x="2843692" y="0"/>
                </a:cubicBezTo>
                <a:cubicBezTo>
                  <a:pt x="3022402" y="23667"/>
                  <a:pt x="3356815" y="-25657"/>
                  <a:pt x="3584486" y="0"/>
                </a:cubicBezTo>
                <a:cubicBezTo>
                  <a:pt x="3565877" y="187961"/>
                  <a:pt x="3576391" y="434258"/>
                  <a:pt x="3584486" y="555960"/>
                </a:cubicBezTo>
                <a:cubicBezTo>
                  <a:pt x="3592581" y="677662"/>
                  <a:pt x="3596241" y="1016683"/>
                  <a:pt x="3584486" y="1233960"/>
                </a:cubicBezTo>
                <a:cubicBezTo>
                  <a:pt x="3572731" y="1451237"/>
                  <a:pt x="3600836" y="1602746"/>
                  <a:pt x="3584486" y="1789920"/>
                </a:cubicBezTo>
                <a:cubicBezTo>
                  <a:pt x="3568136" y="1977094"/>
                  <a:pt x="3557297" y="2113553"/>
                  <a:pt x="3584486" y="2345880"/>
                </a:cubicBezTo>
                <a:cubicBezTo>
                  <a:pt x="3611675" y="2578207"/>
                  <a:pt x="3591455" y="2724970"/>
                  <a:pt x="3584486" y="3023880"/>
                </a:cubicBezTo>
                <a:cubicBezTo>
                  <a:pt x="3577517" y="3322790"/>
                  <a:pt x="3563157" y="3540459"/>
                  <a:pt x="3584486" y="3762900"/>
                </a:cubicBezTo>
                <a:cubicBezTo>
                  <a:pt x="3605815" y="3985341"/>
                  <a:pt x="3585558" y="4052127"/>
                  <a:pt x="3584486" y="4257840"/>
                </a:cubicBezTo>
                <a:cubicBezTo>
                  <a:pt x="3583414" y="4463553"/>
                  <a:pt x="3590547" y="4672614"/>
                  <a:pt x="3584486" y="4935840"/>
                </a:cubicBezTo>
                <a:cubicBezTo>
                  <a:pt x="3578425" y="5199066"/>
                  <a:pt x="3642199" y="5603248"/>
                  <a:pt x="3584486" y="6102000"/>
                </a:cubicBezTo>
                <a:cubicBezTo>
                  <a:pt x="3313628" y="6125150"/>
                  <a:pt x="3228953" y="6096865"/>
                  <a:pt x="2987072" y="6102000"/>
                </a:cubicBezTo>
                <a:cubicBezTo>
                  <a:pt x="2745191" y="6107135"/>
                  <a:pt x="2581357" y="6082218"/>
                  <a:pt x="2317968" y="6102000"/>
                </a:cubicBezTo>
                <a:cubicBezTo>
                  <a:pt x="2054579" y="6121782"/>
                  <a:pt x="1905173" y="6072730"/>
                  <a:pt x="1720553" y="6102000"/>
                </a:cubicBezTo>
                <a:cubicBezTo>
                  <a:pt x="1535934" y="6131270"/>
                  <a:pt x="1445429" y="6105124"/>
                  <a:pt x="1230674" y="6102000"/>
                </a:cubicBezTo>
                <a:cubicBezTo>
                  <a:pt x="1015919" y="6098876"/>
                  <a:pt x="897052" y="6119041"/>
                  <a:pt x="704949" y="6102000"/>
                </a:cubicBezTo>
                <a:cubicBezTo>
                  <a:pt x="512846" y="6084959"/>
                  <a:pt x="304960" y="6106682"/>
                  <a:pt x="0" y="6102000"/>
                </a:cubicBezTo>
                <a:cubicBezTo>
                  <a:pt x="15167" y="5925886"/>
                  <a:pt x="-28811" y="5694845"/>
                  <a:pt x="0" y="5424000"/>
                </a:cubicBezTo>
                <a:cubicBezTo>
                  <a:pt x="28811" y="5153155"/>
                  <a:pt x="-15416" y="5060244"/>
                  <a:pt x="0" y="4746000"/>
                </a:cubicBezTo>
                <a:cubicBezTo>
                  <a:pt x="15416" y="4431756"/>
                  <a:pt x="18198" y="4301609"/>
                  <a:pt x="0" y="4129020"/>
                </a:cubicBezTo>
                <a:cubicBezTo>
                  <a:pt x="-18198" y="3956431"/>
                  <a:pt x="6330" y="3787050"/>
                  <a:pt x="0" y="3634080"/>
                </a:cubicBezTo>
                <a:cubicBezTo>
                  <a:pt x="-6330" y="3481110"/>
                  <a:pt x="-4780" y="3379852"/>
                  <a:pt x="0" y="3139140"/>
                </a:cubicBezTo>
                <a:cubicBezTo>
                  <a:pt x="4780" y="2898428"/>
                  <a:pt x="-1235" y="2764563"/>
                  <a:pt x="0" y="2400120"/>
                </a:cubicBezTo>
                <a:cubicBezTo>
                  <a:pt x="1235" y="2035677"/>
                  <a:pt x="-4086" y="2008150"/>
                  <a:pt x="0" y="1844160"/>
                </a:cubicBezTo>
                <a:cubicBezTo>
                  <a:pt x="4086" y="1680170"/>
                  <a:pt x="-7624" y="1204797"/>
                  <a:pt x="0" y="1044120"/>
                </a:cubicBezTo>
                <a:cubicBezTo>
                  <a:pt x="7624" y="883443"/>
                  <a:pt x="13613" y="383840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8918D5-2385-48FE-B8EE-88A2272C2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990" y="5912629"/>
            <a:ext cx="467962" cy="128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1BC3A7-E865-4286-BF5A-D52CCB42EE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3" y="2582847"/>
            <a:ext cx="444710" cy="1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22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CD0DE-3CF9-432A-BA6C-DEC21AAC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D1846-1161-4312-9DA4-4EF24258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A3CB6-EC14-4FAE-A942-3F55A28B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9563"/>
            <a:ext cx="12191999" cy="6858000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551134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64A191-B74A-4474-B947-797C6108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61" y="396160"/>
            <a:ext cx="7558831" cy="6061516"/>
          </a:xfrm>
          <a:custGeom>
            <a:avLst/>
            <a:gdLst>
              <a:gd name="connsiteX0" fmla="*/ 0 w 7558831"/>
              <a:gd name="connsiteY0" fmla="*/ 0 h 6061516"/>
              <a:gd name="connsiteX1" fmla="*/ 460402 w 7558831"/>
              <a:gd name="connsiteY1" fmla="*/ 0 h 6061516"/>
              <a:gd name="connsiteX2" fmla="*/ 1298745 w 7558831"/>
              <a:gd name="connsiteY2" fmla="*/ 0 h 6061516"/>
              <a:gd name="connsiteX3" fmla="*/ 1985911 w 7558831"/>
              <a:gd name="connsiteY3" fmla="*/ 0 h 6061516"/>
              <a:gd name="connsiteX4" fmla="*/ 2446313 w 7558831"/>
              <a:gd name="connsiteY4" fmla="*/ 0 h 6061516"/>
              <a:gd name="connsiteX5" fmla="*/ 3133479 w 7558831"/>
              <a:gd name="connsiteY5" fmla="*/ 0 h 6061516"/>
              <a:gd name="connsiteX6" fmla="*/ 3971822 w 7558831"/>
              <a:gd name="connsiteY6" fmla="*/ 0 h 6061516"/>
              <a:gd name="connsiteX7" fmla="*/ 4583400 w 7558831"/>
              <a:gd name="connsiteY7" fmla="*/ 0 h 6061516"/>
              <a:gd name="connsiteX8" fmla="*/ 5194978 w 7558831"/>
              <a:gd name="connsiteY8" fmla="*/ 0 h 6061516"/>
              <a:gd name="connsiteX9" fmla="*/ 5882145 w 7558831"/>
              <a:gd name="connsiteY9" fmla="*/ 0 h 6061516"/>
              <a:gd name="connsiteX10" fmla="*/ 6644900 w 7558831"/>
              <a:gd name="connsiteY10" fmla="*/ 0 h 6061516"/>
              <a:gd name="connsiteX11" fmla="*/ 7558831 w 7558831"/>
              <a:gd name="connsiteY11" fmla="*/ 0 h 6061516"/>
              <a:gd name="connsiteX12" fmla="*/ 7558831 w 7558831"/>
              <a:gd name="connsiteY12" fmla="*/ 734117 h 6061516"/>
              <a:gd name="connsiteX13" fmla="*/ 7558831 w 7558831"/>
              <a:gd name="connsiteY13" fmla="*/ 1347004 h 6061516"/>
              <a:gd name="connsiteX14" fmla="*/ 7558831 w 7558831"/>
              <a:gd name="connsiteY14" fmla="*/ 1899275 h 6061516"/>
              <a:gd name="connsiteX15" fmla="*/ 7558831 w 7558831"/>
              <a:gd name="connsiteY15" fmla="*/ 2572777 h 6061516"/>
              <a:gd name="connsiteX16" fmla="*/ 7558831 w 7558831"/>
              <a:gd name="connsiteY16" fmla="*/ 3306894 h 6061516"/>
              <a:gd name="connsiteX17" fmla="*/ 7558831 w 7558831"/>
              <a:gd name="connsiteY17" fmla="*/ 4101626 h 6061516"/>
              <a:gd name="connsiteX18" fmla="*/ 7558831 w 7558831"/>
              <a:gd name="connsiteY18" fmla="*/ 4835743 h 6061516"/>
              <a:gd name="connsiteX19" fmla="*/ 7558831 w 7558831"/>
              <a:gd name="connsiteY19" fmla="*/ 6061516 h 6061516"/>
              <a:gd name="connsiteX20" fmla="*/ 6796076 w 7558831"/>
              <a:gd name="connsiteY20" fmla="*/ 6061516 h 6061516"/>
              <a:gd name="connsiteX21" fmla="*/ 6184498 w 7558831"/>
              <a:gd name="connsiteY21" fmla="*/ 6061516 h 6061516"/>
              <a:gd name="connsiteX22" fmla="*/ 5572920 w 7558831"/>
              <a:gd name="connsiteY22" fmla="*/ 6061516 h 6061516"/>
              <a:gd name="connsiteX23" fmla="*/ 4810165 w 7558831"/>
              <a:gd name="connsiteY23" fmla="*/ 6061516 h 6061516"/>
              <a:gd name="connsiteX24" fmla="*/ 4122999 w 7558831"/>
              <a:gd name="connsiteY24" fmla="*/ 6061516 h 6061516"/>
              <a:gd name="connsiteX25" fmla="*/ 3662597 w 7558831"/>
              <a:gd name="connsiteY25" fmla="*/ 6061516 h 6061516"/>
              <a:gd name="connsiteX26" fmla="*/ 3051019 w 7558831"/>
              <a:gd name="connsiteY26" fmla="*/ 6061516 h 6061516"/>
              <a:gd name="connsiteX27" fmla="*/ 2288264 w 7558831"/>
              <a:gd name="connsiteY27" fmla="*/ 6061516 h 6061516"/>
              <a:gd name="connsiteX28" fmla="*/ 1752274 w 7558831"/>
              <a:gd name="connsiteY28" fmla="*/ 6061516 h 6061516"/>
              <a:gd name="connsiteX29" fmla="*/ 913931 w 7558831"/>
              <a:gd name="connsiteY29" fmla="*/ 6061516 h 6061516"/>
              <a:gd name="connsiteX30" fmla="*/ 0 w 7558831"/>
              <a:gd name="connsiteY30" fmla="*/ 6061516 h 6061516"/>
              <a:gd name="connsiteX31" fmla="*/ 0 w 7558831"/>
              <a:gd name="connsiteY31" fmla="*/ 5388014 h 6061516"/>
              <a:gd name="connsiteX32" fmla="*/ 0 w 7558831"/>
              <a:gd name="connsiteY32" fmla="*/ 4896358 h 6061516"/>
              <a:gd name="connsiteX33" fmla="*/ 0 w 7558831"/>
              <a:gd name="connsiteY33" fmla="*/ 4222856 h 6061516"/>
              <a:gd name="connsiteX34" fmla="*/ 0 w 7558831"/>
              <a:gd name="connsiteY34" fmla="*/ 3670585 h 6061516"/>
              <a:gd name="connsiteX35" fmla="*/ 0 w 7558831"/>
              <a:gd name="connsiteY35" fmla="*/ 3118313 h 6061516"/>
              <a:gd name="connsiteX36" fmla="*/ 0 w 7558831"/>
              <a:gd name="connsiteY36" fmla="*/ 2566042 h 6061516"/>
              <a:gd name="connsiteX37" fmla="*/ 0 w 7558831"/>
              <a:gd name="connsiteY37" fmla="*/ 2013770 h 6061516"/>
              <a:gd name="connsiteX38" fmla="*/ 0 w 7558831"/>
              <a:gd name="connsiteY38" fmla="*/ 1400884 h 6061516"/>
              <a:gd name="connsiteX39" fmla="*/ 0 w 7558831"/>
              <a:gd name="connsiteY39" fmla="*/ 848612 h 6061516"/>
              <a:gd name="connsiteX40" fmla="*/ 0 w 7558831"/>
              <a:gd name="connsiteY40" fmla="*/ 0 h 606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558831" h="6061516" fill="none" extrusionOk="0">
                <a:moveTo>
                  <a:pt x="0" y="0"/>
                </a:moveTo>
                <a:cubicBezTo>
                  <a:pt x="155665" y="-8749"/>
                  <a:pt x="255172" y="13678"/>
                  <a:pt x="460402" y="0"/>
                </a:cubicBezTo>
                <a:cubicBezTo>
                  <a:pt x="665632" y="-13678"/>
                  <a:pt x="961312" y="24955"/>
                  <a:pt x="1298745" y="0"/>
                </a:cubicBezTo>
                <a:cubicBezTo>
                  <a:pt x="1636178" y="-24955"/>
                  <a:pt x="1701337" y="924"/>
                  <a:pt x="1985911" y="0"/>
                </a:cubicBezTo>
                <a:cubicBezTo>
                  <a:pt x="2270485" y="-924"/>
                  <a:pt x="2218629" y="-5051"/>
                  <a:pt x="2446313" y="0"/>
                </a:cubicBezTo>
                <a:cubicBezTo>
                  <a:pt x="2673997" y="5051"/>
                  <a:pt x="2950853" y="-23536"/>
                  <a:pt x="3133479" y="0"/>
                </a:cubicBezTo>
                <a:cubicBezTo>
                  <a:pt x="3316105" y="23536"/>
                  <a:pt x="3578515" y="-41555"/>
                  <a:pt x="3971822" y="0"/>
                </a:cubicBezTo>
                <a:cubicBezTo>
                  <a:pt x="4365129" y="41555"/>
                  <a:pt x="4323237" y="28904"/>
                  <a:pt x="4583400" y="0"/>
                </a:cubicBezTo>
                <a:cubicBezTo>
                  <a:pt x="4843563" y="-28904"/>
                  <a:pt x="4931720" y="-29349"/>
                  <a:pt x="5194978" y="0"/>
                </a:cubicBezTo>
                <a:cubicBezTo>
                  <a:pt x="5458236" y="29349"/>
                  <a:pt x="5593534" y="-34077"/>
                  <a:pt x="5882145" y="0"/>
                </a:cubicBezTo>
                <a:cubicBezTo>
                  <a:pt x="6170756" y="34077"/>
                  <a:pt x="6362801" y="-12468"/>
                  <a:pt x="6644900" y="0"/>
                </a:cubicBezTo>
                <a:cubicBezTo>
                  <a:pt x="6926999" y="12468"/>
                  <a:pt x="7342587" y="-42271"/>
                  <a:pt x="7558831" y="0"/>
                </a:cubicBezTo>
                <a:cubicBezTo>
                  <a:pt x="7584276" y="298405"/>
                  <a:pt x="7551950" y="510468"/>
                  <a:pt x="7558831" y="734117"/>
                </a:cubicBezTo>
                <a:cubicBezTo>
                  <a:pt x="7565712" y="957766"/>
                  <a:pt x="7541325" y="1108467"/>
                  <a:pt x="7558831" y="1347004"/>
                </a:cubicBezTo>
                <a:cubicBezTo>
                  <a:pt x="7576337" y="1585541"/>
                  <a:pt x="7584044" y="1775758"/>
                  <a:pt x="7558831" y="1899275"/>
                </a:cubicBezTo>
                <a:cubicBezTo>
                  <a:pt x="7533618" y="2022792"/>
                  <a:pt x="7548548" y="2341201"/>
                  <a:pt x="7558831" y="2572777"/>
                </a:cubicBezTo>
                <a:cubicBezTo>
                  <a:pt x="7569114" y="2804353"/>
                  <a:pt x="7549189" y="3011256"/>
                  <a:pt x="7558831" y="3306894"/>
                </a:cubicBezTo>
                <a:cubicBezTo>
                  <a:pt x="7568473" y="3602532"/>
                  <a:pt x="7548691" y="3817416"/>
                  <a:pt x="7558831" y="4101626"/>
                </a:cubicBezTo>
                <a:cubicBezTo>
                  <a:pt x="7568971" y="4385836"/>
                  <a:pt x="7568506" y="4652281"/>
                  <a:pt x="7558831" y="4835743"/>
                </a:cubicBezTo>
                <a:cubicBezTo>
                  <a:pt x="7549156" y="5019205"/>
                  <a:pt x="7508778" y="5450273"/>
                  <a:pt x="7558831" y="6061516"/>
                </a:cubicBezTo>
                <a:cubicBezTo>
                  <a:pt x="7197887" y="6076800"/>
                  <a:pt x="7033755" y="6025858"/>
                  <a:pt x="6796076" y="6061516"/>
                </a:cubicBezTo>
                <a:cubicBezTo>
                  <a:pt x="6558398" y="6097174"/>
                  <a:pt x="6323385" y="6090127"/>
                  <a:pt x="6184498" y="6061516"/>
                </a:cubicBezTo>
                <a:cubicBezTo>
                  <a:pt x="6045611" y="6032905"/>
                  <a:pt x="5781231" y="6052768"/>
                  <a:pt x="5572920" y="6061516"/>
                </a:cubicBezTo>
                <a:cubicBezTo>
                  <a:pt x="5364609" y="6070264"/>
                  <a:pt x="4976004" y="6058086"/>
                  <a:pt x="4810165" y="6061516"/>
                </a:cubicBezTo>
                <a:cubicBezTo>
                  <a:pt x="4644327" y="6064946"/>
                  <a:pt x="4280186" y="6044990"/>
                  <a:pt x="4122999" y="6061516"/>
                </a:cubicBezTo>
                <a:cubicBezTo>
                  <a:pt x="3965812" y="6078042"/>
                  <a:pt x="3875177" y="6050425"/>
                  <a:pt x="3662597" y="6061516"/>
                </a:cubicBezTo>
                <a:cubicBezTo>
                  <a:pt x="3450017" y="6072607"/>
                  <a:pt x="3311055" y="6062690"/>
                  <a:pt x="3051019" y="6061516"/>
                </a:cubicBezTo>
                <a:cubicBezTo>
                  <a:pt x="2790983" y="6060342"/>
                  <a:pt x="2645353" y="6072954"/>
                  <a:pt x="2288264" y="6061516"/>
                </a:cubicBezTo>
                <a:cubicBezTo>
                  <a:pt x="1931175" y="6050078"/>
                  <a:pt x="1942730" y="6045215"/>
                  <a:pt x="1752274" y="6061516"/>
                </a:cubicBezTo>
                <a:cubicBezTo>
                  <a:pt x="1561818" y="6077818"/>
                  <a:pt x="1326253" y="6039662"/>
                  <a:pt x="913931" y="6061516"/>
                </a:cubicBezTo>
                <a:cubicBezTo>
                  <a:pt x="501609" y="6083370"/>
                  <a:pt x="368341" y="6061172"/>
                  <a:pt x="0" y="6061516"/>
                </a:cubicBezTo>
                <a:cubicBezTo>
                  <a:pt x="-5359" y="5804223"/>
                  <a:pt x="-701" y="5585511"/>
                  <a:pt x="0" y="5388014"/>
                </a:cubicBezTo>
                <a:cubicBezTo>
                  <a:pt x="701" y="5190517"/>
                  <a:pt x="-2761" y="5054992"/>
                  <a:pt x="0" y="4896358"/>
                </a:cubicBezTo>
                <a:cubicBezTo>
                  <a:pt x="2761" y="4737724"/>
                  <a:pt x="-17688" y="4439937"/>
                  <a:pt x="0" y="4222856"/>
                </a:cubicBezTo>
                <a:cubicBezTo>
                  <a:pt x="17688" y="4005775"/>
                  <a:pt x="-24962" y="3806977"/>
                  <a:pt x="0" y="3670585"/>
                </a:cubicBezTo>
                <a:cubicBezTo>
                  <a:pt x="24962" y="3534193"/>
                  <a:pt x="-5483" y="3381260"/>
                  <a:pt x="0" y="3118313"/>
                </a:cubicBezTo>
                <a:cubicBezTo>
                  <a:pt x="5483" y="2855366"/>
                  <a:pt x="-1289" y="2781371"/>
                  <a:pt x="0" y="2566042"/>
                </a:cubicBezTo>
                <a:cubicBezTo>
                  <a:pt x="1289" y="2350713"/>
                  <a:pt x="-18785" y="2168661"/>
                  <a:pt x="0" y="2013770"/>
                </a:cubicBezTo>
                <a:cubicBezTo>
                  <a:pt x="18785" y="1858879"/>
                  <a:pt x="-17505" y="1670082"/>
                  <a:pt x="0" y="1400884"/>
                </a:cubicBezTo>
                <a:cubicBezTo>
                  <a:pt x="17505" y="1131686"/>
                  <a:pt x="4927" y="1023849"/>
                  <a:pt x="0" y="848612"/>
                </a:cubicBezTo>
                <a:cubicBezTo>
                  <a:pt x="-4927" y="673375"/>
                  <a:pt x="41990" y="265712"/>
                  <a:pt x="0" y="0"/>
                </a:cubicBezTo>
                <a:close/>
              </a:path>
              <a:path w="7558831" h="6061516" stroke="0" extrusionOk="0">
                <a:moveTo>
                  <a:pt x="0" y="0"/>
                </a:moveTo>
                <a:cubicBezTo>
                  <a:pt x="245041" y="-18154"/>
                  <a:pt x="407593" y="-4099"/>
                  <a:pt x="611578" y="0"/>
                </a:cubicBezTo>
                <a:cubicBezTo>
                  <a:pt x="815563" y="4099"/>
                  <a:pt x="875364" y="-15395"/>
                  <a:pt x="1071980" y="0"/>
                </a:cubicBezTo>
                <a:cubicBezTo>
                  <a:pt x="1268596" y="15395"/>
                  <a:pt x="1553816" y="-35309"/>
                  <a:pt x="1910323" y="0"/>
                </a:cubicBezTo>
                <a:cubicBezTo>
                  <a:pt x="2266830" y="35309"/>
                  <a:pt x="2395407" y="17777"/>
                  <a:pt x="2521901" y="0"/>
                </a:cubicBezTo>
                <a:cubicBezTo>
                  <a:pt x="2648395" y="-17777"/>
                  <a:pt x="2986700" y="-25691"/>
                  <a:pt x="3133479" y="0"/>
                </a:cubicBezTo>
                <a:cubicBezTo>
                  <a:pt x="3280258" y="25691"/>
                  <a:pt x="3595399" y="19518"/>
                  <a:pt x="3971822" y="0"/>
                </a:cubicBezTo>
                <a:cubicBezTo>
                  <a:pt x="4348245" y="-19518"/>
                  <a:pt x="4315544" y="-26580"/>
                  <a:pt x="4507812" y="0"/>
                </a:cubicBezTo>
                <a:cubicBezTo>
                  <a:pt x="4700080" y="26580"/>
                  <a:pt x="5105103" y="13885"/>
                  <a:pt x="5346155" y="0"/>
                </a:cubicBezTo>
                <a:cubicBezTo>
                  <a:pt x="5587207" y="-13885"/>
                  <a:pt x="5945475" y="23470"/>
                  <a:pt x="6184498" y="0"/>
                </a:cubicBezTo>
                <a:cubicBezTo>
                  <a:pt x="6423521" y="-23470"/>
                  <a:pt x="6605157" y="5819"/>
                  <a:pt x="6871665" y="0"/>
                </a:cubicBezTo>
                <a:cubicBezTo>
                  <a:pt x="7138173" y="-5819"/>
                  <a:pt x="7356385" y="13258"/>
                  <a:pt x="7558831" y="0"/>
                </a:cubicBezTo>
                <a:cubicBezTo>
                  <a:pt x="7580695" y="294775"/>
                  <a:pt x="7546928" y="327199"/>
                  <a:pt x="7558831" y="612887"/>
                </a:cubicBezTo>
                <a:cubicBezTo>
                  <a:pt x="7570734" y="898575"/>
                  <a:pt x="7547460" y="1000909"/>
                  <a:pt x="7558831" y="1104543"/>
                </a:cubicBezTo>
                <a:cubicBezTo>
                  <a:pt x="7570202" y="1208177"/>
                  <a:pt x="7527789" y="1517910"/>
                  <a:pt x="7558831" y="1778045"/>
                </a:cubicBezTo>
                <a:cubicBezTo>
                  <a:pt x="7589873" y="2038180"/>
                  <a:pt x="7538457" y="2213737"/>
                  <a:pt x="7558831" y="2451546"/>
                </a:cubicBezTo>
                <a:cubicBezTo>
                  <a:pt x="7579205" y="2689355"/>
                  <a:pt x="7567716" y="2953803"/>
                  <a:pt x="7558831" y="3125048"/>
                </a:cubicBezTo>
                <a:cubicBezTo>
                  <a:pt x="7549946" y="3296293"/>
                  <a:pt x="7538899" y="3671481"/>
                  <a:pt x="7558831" y="3859165"/>
                </a:cubicBezTo>
                <a:cubicBezTo>
                  <a:pt x="7578763" y="4046849"/>
                  <a:pt x="7560478" y="4412212"/>
                  <a:pt x="7558831" y="4593282"/>
                </a:cubicBezTo>
                <a:cubicBezTo>
                  <a:pt x="7557184" y="4774352"/>
                  <a:pt x="7532528" y="4965563"/>
                  <a:pt x="7558831" y="5327399"/>
                </a:cubicBezTo>
                <a:cubicBezTo>
                  <a:pt x="7585134" y="5689235"/>
                  <a:pt x="7587361" y="5716414"/>
                  <a:pt x="7558831" y="6061516"/>
                </a:cubicBezTo>
                <a:cubicBezTo>
                  <a:pt x="7416142" y="6042567"/>
                  <a:pt x="7215374" y="6076729"/>
                  <a:pt x="7022841" y="6061516"/>
                </a:cubicBezTo>
                <a:cubicBezTo>
                  <a:pt x="6830308" y="6046304"/>
                  <a:pt x="6524600" y="6084855"/>
                  <a:pt x="6335675" y="6061516"/>
                </a:cubicBezTo>
                <a:cubicBezTo>
                  <a:pt x="6146750" y="6038177"/>
                  <a:pt x="5921843" y="6079855"/>
                  <a:pt x="5799685" y="6061516"/>
                </a:cubicBezTo>
                <a:cubicBezTo>
                  <a:pt x="5677527" y="6043178"/>
                  <a:pt x="5298491" y="6075961"/>
                  <a:pt x="5112518" y="6061516"/>
                </a:cubicBezTo>
                <a:cubicBezTo>
                  <a:pt x="4926545" y="6047071"/>
                  <a:pt x="4854920" y="6045370"/>
                  <a:pt x="4652117" y="6061516"/>
                </a:cubicBezTo>
                <a:cubicBezTo>
                  <a:pt x="4449314" y="6077662"/>
                  <a:pt x="4290390" y="6065213"/>
                  <a:pt x="4191715" y="6061516"/>
                </a:cubicBezTo>
                <a:cubicBezTo>
                  <a:pt x="4093040" y="6057819"/>
                  <a:pt x="3822063" y="6068649"/>
                  <a:pt x="3504549" y="6061516"/>
                </a:cubicBezTo>
                <a:cubicBezTo>
                  <a:pt x="3187035" y="6054383"/>
                  <a:pt x="3186252" y="6043506"/>
                  <a:pt x="2968559" y="6061516"/>
                </a:cubicBezTo>
                <a:cubicBezTo>
                  <a:pt x="2750866" y="6079527"/>
                  <a:pt x="2586478" y="6061515"/>
                  <a:pt x="2205804" y="6061516"/>
                </a:cubicBezTo>
                <a:cubicBezTo>
                  <a:pt x="1825131" y="6061517"/>
                  <a:pt x="1778581" y="6081614"/>
                  <a:pt x="1669814" y="6061516"/>
                </a:cubicBezTo>
                <a:cubicBezTo>
                  <a:pt x="1561047" y="6041419"/>
                  <a:pt x="1276339" y="6055556"/>
                  <a:pt x="907060" y="6061516"/>
                </a:cubicBezTo>
                <a:cubicBezTo>
                  <a:pt x="537781" y="6067476"/>
                  <a:pt x="448829" y="6028249"/>
                  <a:pt x="0" y="6061516"/>
                </a:cubicBezTo>
                <a:cubicBezTo>
                  <a:pt x="5853" y="5879152"/>
                  <a:pt x="31419" y="5509188"/>
                  <a:pt x="0" y="5327399"/>
                </a:cubicBezTo>
                <a:cubicBezTo>
                  <a:pt x="-31419" y="5145610"/>
                  <a:pt x="13296" y="4952186"/>
                  <a:pt x="0" y="4593282"/>
                </a:cubicBezTo>
                <a:cubicBezTo>
                  <a:pt x="-13296" y="4234378"/>
                  <a:pt x="-19448" y="4185487"/>
                  <a:pt x="0" y="3798550"/>
                </a:cubicBezTo>
                <a:cubicBezTo>
                  <a:pt x="19448" y="3411613"/>
                  <a:pt x="23990" y="3439315"/>
                  <a:pt x="0" y="3185663"/>
                </a:cubicBezTo>
                <a:cubicBezTo>
                  <a:pt x="-23990" y="2932011"/>
                  <a:pt x="11788" y="2717678"/>
                  <a:pt x="0" y="2390931"/>
                </a:cubicBezTo>
                <a:cubicBezTo>
                  <a:pt x="-11788" y="2064184"/>
                  <a:pt x="-3705" y="1976462"/>
                  <a:pt x="0" y="1838660"/>
                </a:cubicBezTo>
                <a:cubicBezTo>
                  <a:pt x="3705" y="1700858"/>
                  <a:pt x="-19827" y="1549596"/>
                  <a:pt x="0" y="1347004"/>
                </a:cubicBezTo>
                <a:cubicBezTo>
                  <a:pt x="19827" y="1144412"/>
                  <a:pt x="-11273" y="1056864"/>
                  <a:pt x="0" y="855347"/>
                </a:cubicBezTo>
                <a:cubicBezTo>
                  <a:pt x="11273" y="653830"/>
                  <a:pt x="-274" y="278521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A393C4-6169-44C3-ACFE-26F25F31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748" y="400296"/>
            <a:ext cx="6229294" cy="2965705"/>
          </a:xfrm>
          <a:custGeom>
            <a:avLst/>
            <a:gdLst>
              <a:gd name="connsiteX0" fmla="*/ 0 w 6229294"/>
              <a:gd name="connsiteY0" fmla="*/ 0 h 2965705"/>
              <a:gd name="connsiteX1" fmla="*/ 816730 w 6229294"/>
              <a:gd name="connsiteY1" fmla="*/ 0 h 2965705"/>
              <a:gd name="connsiteX2" fmla="*/ 1633459 w 6229294"/>
              <a:gd name="connsiteY2" fmla="*/ 0 h 2965705"/>
              <a:gd name="connsiteX3" fmla="*/ 2325603 w 6229294"/>
              <a:gd name="connsiteY3" fmla="*/ 0 h 2965705"/>
              <a:gd name="connsiteX4" fmla="*/ 3080040 w 6229294"/>
              <a:gd name="connsiteY4" fmla="*/ 0 h 2965705"/>
              <a:gd name="connsiteX5" fmla="*/ 3709891 w 6229294"/>
              <a:gd name="connsiteY5" fmla="*/ 0 h 2965705"/>
              <a:gd name="connsiteX6" fmla="*/ 4402034 w 6229294"/>
              <a:gd name="connsiteY6" fmla="*/ 0 h 2965705"/>
              <a:gd name="connsiteX7" fmla="*/ 5218764 w 6229294"/>
              <a:gd name="connsiteY7" fmla="*/ 0 h 2965705"/>
              <a:gd name="connsiteX8" fmla="*/ 6229294 w 6229294"/>
              <a:gd name="connsiteY8" fmla="*/ 0 h 2965705"/>
              <a:gd name="connsiteX9" fmla="*/ 6229294 w 6229294"/>
              <a:gd name="connsiteY9" fmla="*/ 622798 h 2965705"/>
              <a:gd name="connsiteX10" fmla="*/ 6229294 w 6229294"/>
              <a:gd name="connsiteY10" fmla="*/ 1156625 h 2965705"/>
              <a:gd name="connsiteX11" fmla="*/ 6229294 w 6229294"/>
              <a:gd name="connsiteY11" fmla="*/ 1720109 h 2965705"/>
              <a:gd name="connsiteX12" fmla="*/ 6229294 w 6229294"/>
              <a:gd name="connsiteY12" fmla="*/ 2313250 h 2965705"/>
              <a:gd name="connsiteX13" fmla="*/ 6229294 w 6229294"/>
              <a:gd name="connsiteY13" fmla="*/ 2965705 h 2965705"/>
              <a:gd name="connsiteX14" fmla="*/ 5412564 w 6229294"/>
              <a:gd name="connsiteY14" fmla="*/ 2965705 h 2965705"/>
              <a:gd name="connsiteX15" fmla="*/ 4720421 w 6229294"/>
              <a:gd name="connsiteY15" fmla="*/ 2965705 h 2965705"/>
              <a:gd name="connsiteX16" fmla="*/ 4028277 w 6229294"/>
              <a:gd name="connsiteY16" fmla="*/ 2965705 h 2965705"/>
              <a:gd name="connsiteX17" fmla="*/ 3336133 w 6229294"/>
              <a:gd name="connsiteY17" fmla="*/ 2965705 h 2965705"/>
              <a:gd name="connsiteX18" fmla="*/ 2643989 w 6229294"/>
              <a:gd name="connsiteY18" fmla="*/ 2965705 h 2965705"/>
              <a:gd name="connsiteX19" fmla="*/ 2014138 w 6229294"/>
              <a:gd name="connsiteY19" fmla="*/ 2965705 h 2965705"/>
              <a:gd name="connsiteX20" fmla="*/ 1259702 w 6229294"/>
              <a:gd name="connsiteY20" fmla="*/ 2965705 h 2965705"/>
              <a:gd name="connsiteX21" fmla="*/ 0 w 6229294"/>
              <a:gd name="connsiteY21" fmla="*/ 2965705 h 2965705"/>
              <a:gd name="connsiteX22" fmla="*/ 0 w 6229294"/>
              <a:gd name="connsiteY22" fmla="*/ 2313250 h 2965705"/>
              <a:gd name="connsiteX23" fmla="*/ 0 w 6229294"/>
              <a:gd name="connsiteY23" fmla="*/ 1690452 h 2965705"/>
              <a:gd name="connsiteX24" fmla="*/ 0 w 6229294"/>
              <a:gd name="connsiteY24" fmla="*/ 1037997 h 2965705"/>
              <a:gd name="connsiteX25" fmla="*/ 0 w 6229294"/>
              <a:gd name="connsiteY25" fmla="*/ 0 h 296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29294" h="2965705" fill="none" extrusionOk="0">
                <a:moveTo>
                  <a:pt x="0" y="0"/>
                </a:moveTo>
                <a:cubicBezTo>
                  <a:pt x="189499" y="-4977"/>
                  <a:pt x="471973" y="32961"/>
                  <a:pt x="816730" y="0"/>
                </a:cubicBezTo>
                <a:cubicBezTo>
                  <a:pt x="1161487" y="-32961"/>
                  <a:pt x="1274133" y="25560"/>
                  <a:pt x="1633459" y="0"/>
                </a:cubicBezTo>
                <a:cubicBezTo>
                  <a:pt x="1992785" y="-25560"/>
                  <a:pt x="2002884" y="-27253"/>
                  <a:pt x="2325603" y="0"/>
                </a:cubicBezTo>
                <a:cubicBezTo>
                  <a:pt x="2648322" y="27253"/>
                  <a:pt x="2833224" y="-23231"/>
                  <a:pt x="3080040" y="0"/>
                </a:cubicBezTo>
                <a:cubicBezTo>
                  <a:pt x="3326856" y="23231"/>
                  <a:pt x="3398647" y="-14187"/>
                  <a:pt x="3709891" y="0"/>
                </a:cubicBezTo>
                <a:cubicBezTo>
                  <a:pt x="4021135" y="14187"/>
                  <a:pt x="4213929" y="9987"/>
                  <a:pt x="4402034" y="0"/>
                </a:cubicBezTo>
                <a:cubicBezTo>
                  <a:pt x="4590139" y="-9987"/>
                  <a:pt x="4999575" y="-30593"/>
                  <a:pt x="5218764" y="0"/>
                </a:cubicBezTo>
                <a:cubicBezTo>
                  <a:pt x="5437953" y="30593"/>
                  <a:pt x="5879630" y="3301"/>
                  <a:pt x="6229294" y="0"/>
                </a:cubicBezTo>
                <a:cubicBezTo>
                  <a:pt x="6230036" y="227329"/>
                  <a:pt x="6221745" y="417178"/>
                  <a:pt x="6229294" y="622798"/>
                </a:cubicBezTo>
                <a:cubicBezTo>
                  <a:pt x="6236843" y="828418"/>
                  <a:pt x="6218121" y="982900"/>
                  <a:pt x="6229294" y="1156625"/>
                </a:cubicBezTo>
                <a:cubicBezTo>
                  <a:pt x="6240467" y="1330350"/>
                  <a:pt x="6226359" y="1543504"/>
                  <a:pt x="6229294" y="1720109"/>
                </a:cubicBezTo>
                <a:cubicBezTo>
                  <a:pt x="6232229" y="1896714"/>
                  <a:pt x="6228654" y="2089979"/>
                  <a:pt x="6229294" y="2313250"/>
                </a:cubicBezTo>
                <a:cubicBezTo>
                  <a:pt x="6229934" y="2536521"/>
                  <a:pt x="6241574" y="2741921"/>
                  <a:pt x="6229294" y="2965705"/>
                </a:cubicBezTo>
                <a:cubicBezTo>
                  <a:pt x="5850529" y="2930716"/>
                  <a:pt x="5593030" y="2927266"/>
                  <a:pt x="5412564" y="2965705"/>
                </a:cubicBezTo>
                <a:cubicBezTo>
                  <a:pt x="5232098" y="3004145"/>
                  <a:pt x="4934004" y="2950838"/>
                  <a:pt x="4720421" y="2965705"/>
                </a:cubicBezTo>
                <a:cubicBezTo>
                  <a:pt x="4506838" y="2980572"/>
                  <a:pt x="4216694" y="2947909"/>
                  <a:pt x="4028277" y="2965705"/>
                </a:cubicBezTo>
                <a:cubicBezTo>
                  <a:pt x="3839860" y="2983501"/>
                  <a:pt x="3627027" y="2988751"/>
                  <a:pt x="3336133" y="2965705"/>
                </a:cubicBezTo>
                <a:cubicBezTo>
                  <a:pt x="3045239" y="2942659"/>
                  <a:pt x="2819019" y="2976464"/>
                  <a:pt x="2643989" y="2965705"/>
                </a:cubicBezTo>
                <a:cubicBezTo>
                  <a:pt x="2468959" y="2954946"/>
                  <a:pt x="2216324" y="2943905"/>
                  <a:pt x="2014138" y="2965705"/>
                </a:cubicBezTo>
                <a:cubicBezTo>
                  <a:pt x="1811952" y="2987505"/>
                  <a:pt x="1601775" y="2982930"/>
                  <a:pt x="1259702" y="2965705"/>
                </a:cubicBezTo>
                <a:cubicBezTo>
                  <a:pt x="917629" y="2948480"/>
                  <a:pt x="317399" y="2926467"/>
                  <a:pt x="0" y="2965705"/>
                </a:cubicBezTo>
                <a:cubicBezTo>
                  <a:pt x="23465" y="2655334"/>
                  <a:pt x="13283" y="2489263"/>
                  <a:pt x="0" y="2313250"/>
                </a:cubicBezTo>
                <a:cubicBezTo>
                  <a:pt x="-13283" y="2137237"/>
                  <a:pt x="9749" y="1946626"/>
                  <a:pt x="0" y="1690452"/>
                </a:cubicBezTo>
                <a:cubicBezTo>
                  <a:pt x="-9749" y="1434278"/>
                  <a:pt x="13774" y="1356798"/>
                  <a:pt x="0" y="1037997"/>
                </a:cubicBezTo>
                <a:cubicBezTo>
                  <a:pt x="-13774" y="719197"/>
                  <a:pt x="10147" y="294429"/>
                  <a:pt x="0" y="0"/>
                </a:cubicBezTo>
                <a:close/>
              </a:path>
              <a:path w="6229294" h="2965705" stroke="0" extrusionOk="0">
                <a:moveTo>
                  <a:pt x="0" y="0"/>
                </a:moveTo>
                <a:cubicBezTo>
                  <a:pt x="196166" y="10532"/>
                  <a:pt x="439184" y="-10105"/>
                  <a:pt x="629851" y="0"/>
                </a:cubicBezTo>
                <a:cubicBezTo>
                  <a:pt x="820518" y="10105"/>
                  <a:pt x="972189" y="8138"/>
                  <a:pt x="1135116" y="0"/>
                </a:cubicBezTo>
                <a:cubicBezTo>
                  <a:pt x="1298044" y="-8138"/>
                  <a:pt x="1620815" y="22150"/>
                  <a:pt x="1951845" y="0"/>
                </a:cubicBezTo>
                <a:cubicBezTo>
                  <a:pt x="2282875" y="-22150"/>
                  <a:pt x="2448760" y="13839"/>
                  <a:pt x="2581696" y="0"/>
                </a:cubicBezTo>
                <a:cubicBezTo>
                  <a:pt x="2714632" y="-13839"/>
                  <a:pt x="2965340" y="24433"/>
                  <a:pt x="3211547" y="0"/>
                </a:cubicBezTo>
                <a:cubicBezTo>
                  <a:pt x="3457754" y="-24433"/>
                  <a:pt x="3749760" y="27343"/>
                  <a:pt x="4028277" y="0"/>
                </a:cubicBezTo>
                <a:cubicBezTo>
                  <a:pt x="4306794" y="-27343"/>
                  <a:pt x="4439440" y="6393"/>
                  <a:pt x="4595835" y="0"/>
                </a:cubicBezTo>
                <a:cubicBezTo>
                  <a:pt x="4752230" y="-6393"/>
                  <a:pt x="5236899" y="-5448"/>
                  <a:pt x="5412564" y="0"/>
                </a:cubicBezTo>
                <a:cubicBezTo>
                  <a:pt x="5588229" y="5448"/>
                  <a:pt x="5854094" y="13537"/>
                  <a:pt x="6229294" y="0"/>
                </a:cubicBezTo>
                <a:cubicBezTo>
                  <a:pt x="6237149" y="277604"/>
                  <a:pt x="6250992" y="349091"/>
                  <a:pt x="6229294" y="593141"/>
                </a:cubicBezTo>
                <a:cubicBezTo>
                  <a:pt x="6207596" y="837191"/>
                  <a:pt x="6204716" y="988414"/>
                  <a:pt x="6229294" y="1186282"/>
                </a:cubicBezTo>
                <a:cubicBezTo>
                  <a:pt x="6253872" y="1384150"/>
                  <a:pt x="6258737" y="1519972"/>
                  <a:pt x="6229294" y="1809080"/>
                </a:cubicBezTo>
                <a:cubicBezTo>
                  <a:pt x="6199851" y="2098188"/>
                  <a:pt x="6212252" y="2065371"/>
                  <a:pt x="6229294" y="2313250"/>
                </a:cubicBezTo>
                <a:cubicBezTo>
                  <a:pt x="6246337" y="2561129"/>
                  <a:pt x="6257998" y="2817042"/>
                  <a:pt x="6229294" y="2965705"/>
                </a:cubicBezTo>
                <a:cubicBezTo>
                  <a:pt x="6049351" y="2980381"/>
                  <a:pt x="5747294" y="2959116"/>
                  <a:pt x="5537150" y="2965705"/>
                </a:cubicBezTo>
                <a:cubicBezTo>
                  <a:pt x="5327006" y="2972294"/>
                  <a:pt x="5186379" y="2985869"/>
                  <a:pt x="4845006" y="2965705"/>
                </a:cubicBezTo>
                <a:cubicBezTo>
                  <a:pt x="4503633" y="2945541"/>
                  <a:pt x="4234340" y="2974379"/>
                  <a:pt x="4028277" y="2965705"/>
                </a:cubicBezTo>
                <a:cubicBezTo>
                  <a:pt x="3822214" y="2957031"/>
                  <a:pt x="3617141" y="2934259"/>
                  <a:pt x="3336133" y="2965705"/>
                </a:cubicBezTo>
                <a:cubicBezTo>
                  <a:pt x="3055125" y="2997151"/>
                  <a:pt x="3025815" y="2980870"/>
                  <a:pt x="2830868" y="2965705"/>
                </a:cubicBezTo>
                <a:cubicBezTo>
                  <a:pt x="2635922" y="2950540"/>
                  <a:pt x="2396547" y="2938968"/>
                  <a:pt x="2263310" y="2965705"/>
                </a:cubicBezTo>
                <a:cubicBezTo>
                  <a:pt x="2130073" y="2992442"/>
                  <a:pt x="1682199" y="2954550"/>
                  <a:pt x="1446580" y="2965705"/>
                </a:cubicBezTo>
                <a:cubicBezTo>
                  <a:pt x="1210961" y="2976861"/>
                  <a:pt x="989819" y="2946488"/>
                  <a:pt x="754437" y="2965705"/>
                </a:cubicBezTo>
                <a:cubicBezTo>
                  <a:pt x="519055" y="2984922"/>
                  <a:pt x="215586" y="2939674"/>
                  <a:pt x="0" y="2965705"/>
                </a:cubicBezTo>
                <a:cubicBezTo>
                  <a:pt x="18224" y="2790940"/>
                  <a:pt x="27224" y="2525673"/>
                  <a:pt x="0" y="2372564"/>
                </a:cubicBezTo>
                <a:cubicBezTo>
                  <a:pt x="-27224" y="2219455"/>
                  <a:pt x="-12551" y="2040039"/>
                  <a:pt x="0" y="1868394"/>
                </a:cubicBezTo>
                <a:cubicBezTo>
                  <a:pt x="12551" y="1696749"/>
                  <a:pt x="7415" y="1610866"/>
                  <a:pt x="0" y="1364224"/>
                </a:cubicBezTo>
                <a:cubicBezTo>
                  <a:pt x="-7415" y="1117582"/>
                  <a:pt x="-23289" y="1027723"/>
                  <a:pt x="0" y="741426"/>
                </a:cubicBezTo>
                <a:cubicBezTo>
                  <a:pt x="23289" y="455129"/>
                  <a:pt x="19406" y="221940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414F9D-83CC-4261-A6A4-3CD275017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243" y="3403394"/>
            <a:ext cx="6264633" cy="3041685"/>
          </a:xfrm>
          <a:custGeom>
            <a:avLst/>
            <a:gdLst>
              <a:gd name="connsiteX0" fmla="*/ 0 w 6264633"/>
              <a:gd name="connsiteY0" fmla="*/ 0 h 3041685"/>
              <a:gd name="connsiteX1" fmla="*/ 696070 w 6264633"/>
              <a:gd name="connsiteY1" fmla="*/ 0 h 3041685"/>
              <a:gd name="connsiteX2" fmla="*/ 1266848 w 6264633"/>
              <a:gd name="connsiteY2" fmla="*/ 0 h 3041685"/>
              <a:gd name="connsiteX3" fmla="*/ 2088211 w 6264633"/>
              <a:gd name="connsiteY3" fmla="*/ 0 h 3041685"/>
              <a:gd name="connsiteX4" fmla="*/ 2658989 w 6264633"/>
              <a:gd name="connsiteY4" fmla="*/ 0 h 3041685"/>
              <a:gd name="connsiteX5" fmla="*/ 3229766 w 6264633"/>
              <a:gd name="connsiteY5" fmla="*/ 0 h 3041685"/>
              <a:gd name="connsiteX6" fmla="*/ 3988483 w 6264633"/>
              <a:gd name="connsiteY6" fmla="*/ 0 h 3041685"/>
              <a:gd name="connsiteX7" fmla="*/ 4496614 w 6264633"/>
              <a:gd name="connsiteY7" fmla="*/ 0 h 3041685"/>
              <a:gd name="connsiteX8" fmla="*/ 5004746 w 6264633"/>
              <a:gd name="connsiteY8" fmla="*/ 0 h 3041685"/>
              <a:gd name="connsiteX9" fmla="*/ 6264633 w 6264633"/>
              <a:gd name="connsiteY9" fmla="*/ 0 h 3041685"/>
              <a:gd name="connsiteX10" fmla="*/ 6264633 w 6264633"/>
              <a:gd name="connsiteY10" fmla="*/ 638754 h 3041685"/>
              <a:gd name="connsiteX11" fmla="*/ 6264633 w 6264633"/>
              <a:gd name="connsiteY11" fmla="*/ 1307925 h 3041685"/>
              <a:gd name="connsiteX12" fmla="*/ 6264633 w 6264633"/>
              <a:gd name="connsiteY12" fmla="*/ 1885845 h 3041685"/>
              <a:gd name="connsiteX13" fmla="*/ 6264633 w 6264633"/>
              <a:gd name="connsiteY13" fmla="*/ 2433348 h 3041685"/>
              <a:gd name="connsiteX14" fmla="*/ 6264633 w 6264633"/>
              <a:gd name="connsiteY14" fmla="*/ 3041685 h 3041685"/>
              <a:gd name="connsiteX15" fmla="*/ 5756502 w 6264633"/>
              <a:gd name="connsiteY15" fmla="*/ 3041685 h 3041685"/>
              <a:gd name="connsiteX16" fmla="*/ 5123078 w 6264633"/>
              <a:gd name="connsiteY16" fmla="*/ 3041685 h 3041685"/>
              <a:gd name="connsiteX17" fmla="*/ 4364361 w 6264633"/>
              <a:gd name="connsiteY17" fmla="*/ 3041685 h 3041685"/>
              <a:gd name="connsiteX18" fmla="*/ 3542998 w 6264633"/>
              <a:gd name="connsiteY18" fmla="*/ 3041685 h 3041685"/>
              <a:gd name="connsiteX19" fmla="*/ 2784281 w 6264633"/>
              <a:gd name="connsiteY19" fmla="*/ 3041685 h 3041685"/>
              <a:gd name="connsiteX20" fmla="*/ 2150857 w 6264633"/>
              <a:gd name="connsiteY20" fmla="*/ 3041685 h 3041685"/>
              <a:gd name="connsiteX21" fmla="*/ 1454787 w 6264633"/>
              <a:gd name="connsiteY21" fmla="*/ 3041685 h 3041685"/>
              <a:gd name="connsiteX22" fmla="*/ 633424 w 6264633"/>
              <a:gd name="connsiteY22" fmla="*/ 3041685 h 3041685"/>
              <a:gd name="connsiteX23" fmla="*/ 0 w 6264633"/>
              <a:gd name="connsiteY23" fmla="*/ 3041685 h 3041685"/>
              <a:gd name="connsiteX24" fmla="*/ 0 w 6264633"/>
              <a:gd name="connsiteY24" fmla="*/ 2372514 h 3041685"/>
              <a:gd name="connsiteX25" fmla="*/ 0 w 6264633"/>
              <a:gd name="connsiteY25" fmla="*/ 1794594 h 3041685"/>
              <a:gd name="connsiteX26" fmla="*/ 0 w 6264633"/>
              <a:gd name="connsiteY26" fmla="*/ 1277508 h 3041685"/>
              <a:gd name="connsiteX27" fmla="*/ 0 w 6264633"/>
              <a:gd name="connsiteY27" fmla="*/ 760421 h 3041685"/>
              <a:gd name="connsiteX28" fmla="*/ 0 w 6264633"/>
              <a:gd name="connsiteY28" fmla="*/ 0 h 30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64633" h="3041685" fill="none" extrusionOk="0">
                <a:moveTo>
                  <a:pt x="0" y="0"/>
                </a:moveTo>
                <a:cubicBezTo>
                  <a:pt x="339350" y="15576"/>
                  <a:pt x="446443" y="-24203"/>
                  <a:pt x="696070" y="0"/>
                </a:cubicBezTo>
                <a:cubicBezTo>
                  <a:pt x="945697" y="24203"/>
                  <a:pt x="995770" y="6031"/>
                  <a:pt x="1266848" y="0"/>
                </a:cubicBezTo>
                <a:cubicBezTo>
                  <a:pt x="1537926" y="-6031"/>
                  <a:pt x="1821354" y="14487"/>
                  <a:pt x="2088211" y="0"/>
                </a:cubicBezTo>
                <a:cubicBezTo>
                  <a:pt x="2355068" y="-14487"/>
                  <a:pt x="2512974" y="-19811"/>
                  <a:pt x="2658989" y="0"/>
                </a:cubicBezTo>
                <a:cubicBezTo>
                  <a:pt x="2805004" y="19811"/>
                  <a:pt x="3006864" y="7937"/>
                  <a:pt x="3229766" y="0"/>
                </a:cubicBezTo>
                <a:cubicBezTo>
                  <a:pt x="3452668" y="-7937"/>
                  <a:pt x="3725216" y="33942"/>
                  <a:pt x="3988483" y="0"/>
                </a:cubicBezTo>
                <a:cubicBezTo>
                  <a:pt x="4251750" y="-33942"/>
                  <a:pt x="4290606" y="-24382"/>
                  <a:pt x="4496614" y="0"/>
                </a:cubicBezTo>
                <a:cubicBezTo>
                  <a:pt x="4702622" y="24382"/>
                  <a:pt x="4877651" y="-16052"/>
                  <a:pt x="5004746" y="0"/>
                </a:cubicBezTo>
                <a:cubicBezTo>
                  <a:pt x="5131841" y="16052"/>
                  <a:pt x="5709469" y="-29324"/>
                  <a:pt x="6264633" y="0"/>
                </a:cubicBezTo>
                <a:cubicBezTo>
                  <a:pt x="6236325" y="155615"/>
                  <a:pt x="6264326" y="483488"/>
                  <a:pt x="6264633" y="638754"/>
                </a:cubicBezTo>
                <a:cubicBezTo>
                  <a:pt x="6264940" y="794020"/>
                  <a:pt x="6243545" y="1043151"/>
                  <a:pt x="6264633" y="1307925"/>
                </a:cubicBezTo>
                <a:cubicBezTo>
                  <a:pt x="6285721" y="1572699"/>
                  <a:pt x="6238750" y="1644367"/>
                  <a:pt x="6264633" y="1885845"/>
                </a:cubicBezTo>
                <a:cubicBezTo>
                  <a:pt x="6290516" y="2127323"/>
                  <a:pt x="6256153" y="2206774"/>
                  <a:pt x="6264633" y="2433348"/>
                </a:cubicBezTo>
                <a:cubicBezTo>
                  <a:pt x="6273113" y="2659922"/>
                  <a:pt x="6248429" y="2794445"/>
                  <a:pt x="6264633" y="3041685"/>
                </a:cubicBezTo>
                <a:cubicBezTo>
                  <a:pt x="6033793" y="3050043"/>
                  <a:pt x="5884085" y="3056012"/>
                  <a:pt x="5756502" y="3041685"/>
                </a:cubicBezTo>
                <a:cubicBezTo>
                  <a:pt x="5628919" y="3027358"/>
                  <a:pt x="5347198" y="3012324"/>
                  <a:pt x="5123078" y="3041685"/>
                </a:cubicBezTo>
                <a:cubicBezTo>
                  <a:pt x="4898958" y="3071046"/>
                  <a:pt x="4717977" y="3020470"/>
                  <a:pt x="4364361" y="3041685"/>
                </a:cubicBezTo>
                <a:cubicBezTo>
                  <a:pt x="4010745" y="3062900"/>
                  <a:pt x="3869078" y="3050408"/>
                  <a:pt x="3542998" y="3041685"/>
                </a:cubicBezTo>
                <a:cubicBezTo>
                  <a:pt x="3216918" y="3032962"/>
                  <a:pt x="2972193" y="3055956"/>
                  <a:pt x="2784281" y="3041685"/>
                </a:cubicBezTo>
                <a:cubicBezTo>
                  <a:pt x="2596369" y="3027414"/>
                  <a:pt x="2321019" y="3048564"/>
                  <a:pt x="2150857" y="3041685"/>
                </a:cubicBezTo>
                <a:cubicBezTo>
                  <a:pt x="1980695" y="3034806"/>
                  <a:pt x="1763265" y="3007881"/>
                  <a:pt x="1454787" y="3041685"/>
                </a:cubicBezTo>
                <a:cubicBezTo>
                  <a:pt x="1146309" y="3075490"/>
                  <a:pt x="899544" y="3040219"/>
                  <a:pt x="633424" y="3041685"/>
                </a:cubicBezTo>
                <a:cubicBezTo>
                  <a:pt x="367304" y="3043151"/>
                  <a:pt x="222438" y="3042597"/>
                  <a:pt x="0" y="3041685"/>
                </a:cubicBezTo>
                <a:cubicBezTo>
                  <a:pt x="-2264" y="2765348"/>
                  <a:pt x="13294" y="2671522"/>
                  <a:pt x="0" y="2372514"/>
                </a:cubicBezTo>
                <a:cubicBezTo>
                  <a:pt x="-13294" y="2073506"/>
                  <a:pt x="18122" y="1958057"/>
                  <a:pt x="0" y="1794594"/>
                </a:cubicBezTo>
                <a:cubicBezTo>
                  <a:pt x="-18122" y="1631131"/>
                  <a:pt x="11554" y="1483484"/>
                  <a:pt x="0" y="1277508"/>
                </a:cubicBezTo>
                <a:cubicBezTo>
                  <a:pt x="-11554" y="1071532"/>
                  <a:pt x="6794" y="903717"/>
                  <a:pt x="0" y="760421"/>
                </a:cubicBezTo>
                <a:cubicBezTo>
                  <a:pt x="-6794" y="617125"/>
                  <a:pt x="11187" y="204759"/>
                  <a:pt x="0" y="0"/>
                </a:cubicBezTo>
                <a:close/>
              </a:path>
              <a:path w="6264633" h="3041685" stroke="0" extrusionOk="0">
                <a:moveTo>
                  <a:pt x="0" y="0"/>
                </a:moveTo>
                <a:cubicBezTo>
                  <a:pt x="179651" y="-20631"/>
                  <a:pt x="353964" y="22343"/>
                  <a:pt x="696070" y="0"/>
                </a:cubicBezTo>
                <a:cubicBezTo>
                  <a:pt x="1038176" y="-22343"/>
                  <a:pt x="1003901" y="-22138"/>
                  <a:pt x="1266848" y="0"/>
                </a:cubicBezTo>
                <a:cubicBezTo>
                  <a:pt x="1529795" y="22138"/>
                  <a:pt x="1641856" y="19808"/>
                  <a:pt x="1900272" y="0"/>
                </a:cubicBezTo>
                <a:cubicBezTo>
                  <a:pt x="2158688" y="-19808"/>
                  <a:pt x="2254125" y="-23037"/>
                  <a:pt x="2533696" y="0"/>
                </a:cubicBezTo>
                <a:cubicBezTo>
                  <a:pt x="2813267" y="23037"/>
                  <a:pt x="3081392" y="32896"/>
                  <a:pt x="3292413" y="0"/>
                </a:cubicBezTo>
                <a:cubicBezTo>
                  <a:pt x="3503434" y="-32896"/>
                  <a:pt x="3698336" y="5246"/>
                  <a:pt x="3800544" y="0"/>
                </a:cubicBezTo>
                <a:cubicBezTo>
                  <a:pt x="3902752" y="-5246"/>
                  <a:pt x="4149269" y="24192"/>
                  <a:pt x="4496614" y="0"/>
                </a:cubicBezTo>
                <a:cubicBezTo>
                  <a:pt x="4843959" y="-24192"/>
                  <a:pt x="4872489" y="-29433"/>
                  <a:pt x="5130038" y="0"/>
                </a:cubicBezTo>
                <a:cubicBezTo>
                  <a:pt x="5387587" y="29433"/>
                  <a:pt x="5847595" y="19484"/>
                  <a:pt x="6264633" y="0"/>
                </a:cubicBezTo>
                <a:cubicBezTo>
                  <a:pt x="6286401" y="240371"/>
                  <a:pt x="6254853" y="404346"/>
                  <a:pt x="6264633" y="517086"/>
                </a:cubicBezTo>
                <a:cubicBezTo>
                  <a:pt x="6274413" y="629826"/>
                  <a:pt x="6288091" y="851422"/>
                  <a:pt x="6264633" y="1064590"/>
                </a:cubicBezTo>
                <a:cubicBezTo>
                  <a:pt x="6241175" y="1277758"/>
                  <a:pt x="6266183" y="1386925"/>
                  <a:pt x="6264633" y="1642510"/>
                </a:cubicBezTo>
                <a:cubicBezTo>
                  <a:pt x="6263083" y="1898095"/>
                  <a:pt x="6271650" y="2097137"/>
                  <a:pt x="6264633" y="2250847"/>
                </a:cubicBezTo>
                <a:cubicBezTo>
                  <a:pt x="6257616" y="2404557"/>
                  <a:pt x="6266714" y="2746457"/>
                  <a:pt x="6264633" y="3041685"/>
                </a:cubicBezTo>
                <a:cubicBezTo>
                  <a:pt x="6001496" y="3049229"/>
                  <a:pt x="5798523" y="3006887"/>
                  <a:pt x="5568563" y="3041685"/>
                </a:cubicBezTo>
                <a:cubicBezTo>
                  <a:pt x="5338603" y="3076484"/>
                  <a:pt x="5274001" y="3048912"/>
                  <a:pt x="4997785" y="3041685"/>
                </a:cubicBezTo>
                <a:cubicBezTo>
                  <a:pt x="4721569" y="3034458"/>
                  <a:pt x="4563983" y="3069272"/>
                  <a:pt x="4364361" y="3041685"/>
                </a:cubicBezTo>
                <a:cubicBezTo>
                  <a:pt x="4164739" y="3014098"/>
                  <a:pt x="3873835" y="3036175"/>
                  <a:pt x="3605644" y="3041685"/>
                </a:cubicBezTo>
                <a:cubicBezTo>
                  <a:pt x="3337453" y="3047195"/>
                  <a:pt x="3107411" y="3056236"/>
                  <a:pt x="2784281" y="3041685"/>
                </a:cubicBezTo>
                <a:cubicBezTo>
                  <a:pt x="2461151" y="3027134"/>
                  <a:pt x="2500856" y="3055177"/>
                  <a:pt x="2276150" y="3041685"/>
                </a:cubicBezTo>
                <a:cubicBezTo>
                  <a:pt x="2051444" y="3028193"/>
                  <a:pt x="1809475" y="3044555"/>
                  <a:pt x="1454787" y="3041685"/>
                </a:cubicBezTo>
                <a:cubicBezTo>
                  <a:pt x="1100099" y="3038815"/>
                  <a:pt x="1018202" y="3040690"/>
                  <a:pt x="633424" y="3041685"/>
                </a:cubicBezTo>
                <a:cubicBezTo>
                  <a:pt x="248646" y="3042680"/>
                  <a:pt x="176141" y="3072206"/>
                  <a:pt x="0" y="3041685"/>
                </a:cubicBezTo>
                <a:cubicBezTo>
                  <a:pt x="14092" y="2755607"/>
                  <a:pt x="2526" y="2605069"/>
                  <a:pt x="0" y="2402931"/>
                </a:cubicBezTo>
                <a:cubicBezTo>
                  <a:pt x="-2526" y="2200793"/>
                  <a:pt x="-8592" y="1990220"/>
                  <a:pt x="0" y="1825011"/>
                </a:cubicBezTo>
                <a:cubicBezTo>
                  <a:pt x="8592" y="1659802"/>
                  <a:pt x="15556" y="1509842"/>
                  <a:pt x="0" y="1277508"/>
                </a:cubicBezTo>
                <a:cubicBezTo>
                  <a:pt x="-15556" y="1045174"/>
                  <a:pt x="22817" y="834524"/>
                  <a:pt x="0" y="608337"/>
                </a:cubicBezTo>
                <a:cubicBezTo>
                  <a:pt x="-22817" y="382150"/>
                  <a:pt x="-18112" y="180845"/>
                  <a:pt x="0" y="0"/>
                </a:cubicBezTo>
                <a:close/>
              </a:path>
            </a:pathLst>
          </a:custGeom>
          <a:ln w="158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6478630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7063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0DBEF-AA00-4905-A829-3F8BC270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User Interface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9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6CEDF14-41F6-47E1-BD01-7DAACB802DD0}"/>
              </a:ext>
            </a:extLst>
          </p:cNvPr>
          <p:cNvGrpSpPr/>
          <p:nvPr/>
        </p:nvGrpSpPr>
        <p:grpSpPr>
          <a:xfrm>
            <a:off x="693205" y="676901"/>
            <a:ext cx="1824970" cy="1612096"/>
            <a:chOff x="3337307" y="1032993"/>
            <a:chExt cx="1824970" cy="16120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B7BCC8-2E17-428C-A8E8-24A247DC1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3" r="568"/>
            <a:stretch/>
          </p:blipFill>
          <p:spPr>
            <a:xfrm>
              <a:off x="3505201" y="1200887"/>
              <a:ext cx="1657076" cy="144420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1D6593A-3438-42D2-AB91-C31610BC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37307" y="1032993"/>
              <a:ext cx="335788" cy="335788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DBFE617-C439-48C3-A386-07B50699382B}"/>
              </a:ext>
            </a:extLst>
          </p:cNvPr>
          <p:cNvSpPr/>
          <p:nvPr/>
        </p:nvSpPr>
        <p:spPr>
          <a:xfrm>
            <a:off x="934007" y="2380810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Open API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A68F64B-9B3E-4D01-9097-E71B627B1EBA}"/>
              </a:ext>
            </a:extLst>
          </p:cNvPr>
          <p:cNvSpPr/>
          <p:nvPr/>
        </p:nvSpPr>
        <p:spPr>
          <a:xfrm>
            <a:off x="6791859" y="4899758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App Service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CA2537-A628-4A9B-8927-877A2D29E8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3"/>
          <a:stretch/>
        </p:blipFill>
        <p:spPr>
          <a:xfrm>
            <a:off x="807298" y="3475711"/>
            <a:ext cx="1811876" cy="184135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0FC314A-A32C-451D-B319-B78F994C077B}"/>
              </a:ext>
            </a:extLst>
          </p:cNvPr>
          <p:cNvSpPr/>
          <p:nvPr/>
        </p:nvSpPr>
        <p:spPr>
          <a:xfrm>
            <a:off x="943541" y="5429041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Data Set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9" name="그래픽 18" descr="스마트폰">
            <a:extLst>
              <a:ext uri="{FF2B5EF4-FFF2-40B4-BE49-F238E27FC236}">
                <a16:creationId xmlns:a16="http://schemas.microsoft.com/office/drawing/2014/main" id="{209334C5-EA22-48D8-920B-DE353F76B9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175" t="2933" r="22768" b="3135"/>
          <a:stretch/>
        </p:blipFill>
        <p:spPr>
          <a:xfrm>
            <a:off x="6531044" y="1407466"/>
            <a:ext cx="1972689" cy="336559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CA6078-9051-432D-85AF-ADCFB3B844A6}"/>
              </a:ext>
            </a:extLst>
          </p:cNvPr>
          <p:cNvGrpSpPr/>
          <p:nvPr/>
        </p:nvGrpSpPr>
        <p:grpSpPr>
          <a:xfrm>
            <a:off x="4101818" y="2275980"/>
            <a:ext cx="1682629" cy="1628565"/>
            <a:chOff x="8753061" y="1067904"/>
            <a:chExt cx="1064404" cy="1064399"/>
          </a:xfrm>
          <a:solidFill>
            <a:srgbClr val="00B0F0">
              <a:alpha val="80000"/>
            </a:srgbClr>
          </a:solidFill>
        </p:grpSpPr>
        <p:pic>
          <p:nvPicPr>
            <p:cNvPr id="21" name="그래픽 20" descr="데이터베이스">
              <a:extLst>
                <a:ext uri="{FF2B5EF4-FFF2-40B4-BE49-F238E27FC236}">
                  <a16:creationId xmlns:a16="http://schemas.microsoft.com/office/drawing/2014/main" id="{B210334E-028D-49F6-A91A-AD5F4AA5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3061" y="1067904"/>
              <a:ext cx="914400" cy="914400"/>
            </a:xfrm>
            <a:prstGeom prst="rect">
              <a:avLst/>
            </a:prstGeom>
          </p:spPr>
        </p:pic>
        <p:pic>
          <p:nvPicPr>
            <p:cNvPr id="23" name="그래픽 22" descr="데이터베이스">
              <a:extLst>
                <a:ext uri="{FF2B5EF4-FFF2-40B4-BE49-F238E27FC236}">
                  <a16:creationId xmlns:a16="http://schemas.microsoft.com/office/drawing/2014/main" id="{C4905F8C-3DC0-4593-A8FE-A776C139F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03065" y="1217903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9D5BB45-1A56-4CC8-8A30-9A11C0745322}"/>
              </a:ext>
            </a:extLst>
          </p:cNvPr>
          <p:cNvSpPr/>
          <p:nvPr/>
        </p:nvSpPr>
        <p:spPr>
          <a:xfrm>
            <a:off x="4224343" y="3869551"/>
            <a:ext cx="1495220" cy="628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Android </a:t>
            </a:r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내부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  <a:p>
            <a:pPr algn="ctr"/>
            <a:r>
              <a:rPr lang="ko-KR" altLang="en-US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데이터 베이스</a:t>
            </a:r>
            <a:endParaRPr lang="en-US" altLang="ko-KR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31" name="그래픽 30" descr="남자 집단">
            <a:extLst>
              <a:ext uri="{FF2B5EF4-FFF2-40B4-BE49-F238E27FC236}">
                <a16:creationId xmlns:a16="http://schemas.microsoft.com/office/drawing/2014/main" id="{8A7B8144-5777-4866-A194-1D3FFADCC6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2955" y="2861792"/>
            <a:ext cx="1195333" cy="1195333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E763B21-5AD1-48C1-89D3-8980CD22CCBA}"/>
              </a:ext>
            </a:extLst>
          </p:cNvPr>
          <p:cNvSpPr/>
          <p:nvPr/>
        </p:nvSpPr>
        <p:spPr>
          <a:xfrm>
            <a:off x="9870926" y="2528213"/>
            <a:ext cx="1495220" cy="3335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User</a:t>
            </a:r>
            <a:endParaRPr lang="ko-KR" altLang="en-US" sz="140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44" name="그림 43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8B8DA43A-6C2C-4ECE-825D-C84C136C6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8837339" y="3207099"/>
            <a:ext cx="944252" cy="446672"/>
          </a:xfrm>
          <a:prstGeom prst="rect">
            <a:avLst/>
          </a:prstGeom>
        </p:spPr>
      </p:pic>
      <p:pic>
        <p:nvPicPr>
          <p:cNvPr id="52" name="그림 51" descr="건물, 앉아있는, 대형, 물이(가) 표시된 사진&#10;&#10;자동 생성된 설명">
            <a:extLst>
              <a:ext uri="{FF2B5EF4-FFF2-40B4-BE49-F238E27FC236}">
                <a16:creationId xmlns:a16="http://schemas.microsoft.com/office/drawing/2014/main" id="{C15CF4A5-9B6C-4256-8E9F-02E93DFE79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714995">
            <a:off x="2927663" y="3884409"/>
            <a:ext cx="898852" cy="446672"/>
          </a:xfrm>
          <a:prstGeom prst="rect">
            <a:avLst/>
          </a:prstGeom>
        </p:spPr>
      </p:pic>
      <p:pic>
        <p:nvPicPr>
          <p:cNvPr id="55" name="그림 5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A45E619F-96B8-4958-92D8-A7F1BBA3A76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8766"/>
          <a:stretch/>
        </p:blipFill>
        <p:spPr>
          <a:xfrm rot="1532941" flipV="1">
            <a:off x="3349398" y="928474"/>
            <a:ext cx="2575799" cy="13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7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4487CEA-7875-4327-875F-CA3B32E800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45B92C-4D89-4324-B52D-E1F5F627B7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228C0C-F774-4270-99CB-314B07EBFBE7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{42AE3A47-6766-42DF-8730-7B346ACF5194}tf78438558_wac</Template>
  <TotalTime>0</TotalTime>
  <Words>65</Words>
  <Application>Microsoft Office PowerPoint</Application>
  <PresentationFormat>와이드스크린</PresentationFormat>
  <Paragraphs>16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210 콤퓨타세탁 B</vt:lpstr>
      <vt:lpstr>210 콤퓨타세탁 L</vt:lpstr>
      <vt:lpstr>Arial</vt:lpstr>
      <vt:lpstr>Garamond</vt:lpstr>
      <vt:lpstr>맑은 고딕</vt:lpstr>
      <vt:lpstr>SavonVTI</vt:lpstr>
      <vt:lpstr>For My pet</vt:lpstr>
      <vt:lpstr>Android 교육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User Interface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2020-07-16T01:57:03Z</dcterms:created>
  <dcterms:modified xsi:type="dcterms:W3CDTF">2020-07-16T07:37:04Z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